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12"/>
  </p:notesMasterIdLst>
  <p:sldIdLst>
    <p:sldId id="256" r:id="rId3"/>
    <p:sldId id="270" r:id="rId4"/>
    <p:sldId id="277" r:id="rId5"/>
    <p:sldId id="276" r:id="rId6"/>
    <p:sldId id="282" r:id="rId7"/>
    <p:sldId id="279" r:id="rId8"/>
    <p:sldId id="280" r:id="rId9"/>
    <p:sldId id="278" r:id="rId10"/>
    <p:sldId id="393" r:id="rId1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cole Dyer" initials="ND" lastIdx="2" clrIdx="0">
    <p:extLst>
      <p:ext uri="{19B8F6BF-5375-455C-9EA6-DF929625EA0E}">
        <p15:presenceInfo xmlns:p15="http://schemas.microsoft.com/office/powerpoint/2012/main" userId="S-1-5-21-2883305768-695902393-1645211676-118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1" d="100"/>
          <a:sy n="101" d="100"/>
        </p:scale>
        <p:origin x="27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commentAuthors" Target="commentAuthors.xml"/><Relationship Id="rId18" Type="http://schemas.microsoft.com/office/2016/11/relationships/changesInfo" Target="changesInfos/changesInfo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orge Skiles" userId="a7d24d1f-d980-4e45-abef-7b247dbb6586" providerId="ADAL" clId="{EF86F837-5392-4B73-9AD7-0162711A5D6D}"/>
    <pc:docChg chg="undo custSel addSld delSld modSld">
      <pc:chgData name="George Skiles" userId="a7d24d1f-d980-4e45-abef-7b247dbb6586" providerId="ADAL" clId="{EF86F837-5392-4B73-9AD7-0162711A5D6D}" dt="2021-12-12T04:56:58.290" v="8590"/>
      <pc:docMkLst>
        <pc:docMk/>
      </pc:docMkLst>
      <pc:sldChg chg="modSp mod">
        <pc:chgData name="George Skiles" userId="a7d24d1f-d980-4e45-abef-7b247dbb6586" providerId="ADAL" clId="{EF86F837-5392-4B73-9AD7-0162711A5D6D}" dt="2021-12-02T22:48:15.686" v="8582" actId="20577"/>
        <pc:sldMkLst>
          <pc:docMk/>
          <pc:sldMk cId="26622472" sldId="256"/>
        </pc:sldMkLst>
        <pc:spChg chg="mod">
          <ac:chgData name="George Skiles" userId="a7d24d1f-d980-4e45-abef-7b247dbb6586" providerId="ADAL" clId="{EF86F837-5392-4B73-9AD7-0162711A5D6D}" dt="2021-12-02T22:48:15.686" v="8582" actId="20577"/>
          <ac:spMkLst>
            <pc:docMk/>
            <pc:sldMk cId="26622472" sldId="256"/>
            <ac:spMk id="2" creationId="{7E5FC520-E1DD-4E8B-8E02-549994C629DF}"/>
          </ac:spMkLst>
        </pc:spChg>
      </pc:sldChg>
      <pc:sldChg chg="modSp mod">
        <pc:chgData name="George Skiles" userId="a7d24d1f-d980-4e45-abef-7b247dbb6586" providerId="ADAL" clId="{EF86F837-5392-4B73-9AD7-0162711A5D6D}" dt="2021-12-02T21:06:13.158" v="2235" actId="6549"/>
        <pc:sldMkLst>
          <pc:docMk/>
          <pc:sldMk cId="2838694110" sldId="270"/>
        </pc:sldMkLst>
        <pc:spChg chg="mod">
          <ac:chgData name="George Skiles" userId="a7d24d1f-d980-4e45-abef-7b247dbb6586" providerId="ADAL" clId="{EF86F837-5392-4B73-9AD7-0162711A5D6D}" dt="2021-12-02T21:06:13.158" v="2235" actId="6549"/>
          <ac:spMkLst>
            <pc:docMk/>
            <pc:sldMk cId="2838694110" sldId="270"/>
            <ac:spMk id="2" creationId="{AC742DF7-5EBF-472B-83EC-49257481124B}"/>
          </ac:spMkLst>
        </pc:spChg>
        <pc:spChg chg="mod">
          <ac:chgData name="George Skiles" userId="a7d24d1f-d980-4e45-abef-7b247dbb6586" providerId="ADAL" clId="{EF86F837-5392-4B73-9AD7-0162711A5D6D}" dt="2021-12-02T17:41:42.333" v="2035" actId="6549"/>
          <ac:spMkLst>
            <pc:docMk/>
            <pc:sldMk cId="2838694110" sldId="270"/>
            <ac:spMk id="3" creationId="{C9360938-9E69-4642-84CF-5FBFAC98FAF2}"/>
          </ac:spMkLst>
        </pc:spChg>
      </pc:sldChg>
      <pc:sldChg chg="del">
        <pc:chgData name="George Skiles" userId="a7d24d1f-d980-4e45-abef-7b247dbb6586" providerId="ADAL" clId="{EF86F837-5392-4B73-9AD7-0162711A5D6D}" dt="2021-12-02T19:53:48.077" v="2231" actId="2696"/>
        <pc:sldMkLst>
          <pc:docMk/>
          <pc:sldMk cId="4150903204" sldId="272"/>
        </pc:sldMkLst>
      </pc:sldChg>
      <pc:sldChg chg="modSp del mod">
        <pc:chgData name="George Skiles" userId="a7d24d1f-d980-4e45-abef-7b247dbb6586" providerId="ADAL" clId="{EF86F837-5392-4B73-9AD7-0162711A5D6D}" dt="2021-12-02T18:01:02" v="2230" actId="2696"/>
        <pc:sldMkLst>
          <pc:docMk/>
          <pc:sldMk cId="2081304988" sldId="275"/>
        </pc:sldMkLst>
        <pc:spChg chg="mod">
          <ac:chgData name="George Skiles" userId="a7d24d1f-d980-4e45-abef-7b247dbb6586" providerId="ADAL" clId="{EF86F837-5392-4B73-9AD7-0162711A5D6D}" dt="2021-12-02T18:00:13.194" v="2223" actId="27636"/>
          <ac:spMkLst>
            <pc:docMk/>
            <pc:sldMk cId="2081304988" sldId="275"/>
            <ac:spMk id="9" creationId="{09743482-0624-48E1-BD64-262FD846F77F}"/>
          </ac:spMkLst>
        </pc:spChg>
      </pc:sldChg>
      <pc:sldChg chg="modSp mod">
        <pc:chgData name="George Skiles" userId="a7d24d1f-d980-4e45-abef-7b247dbb6586" providerId="ADAL" clId="{EF86F837-5392-4B73-9AD7-0162711A5D6D}" dt="2021-12-02T21:07:18.955" v="2244" actId="20578"/>
        <pc:sldMkLst>
          <pc:docMk/>
          <pc:sldMk cId="393380200" sldId="276"/>
        </pc:sldMkLst>
        <pc:spChg chg="mod">
          <ac:chgData name="George Skiles" userId="a7d24d1f-d980-4e45-abef-7b247dbb6586" providerId="ADAL" clId="{EF86F837-5392-4B73-9AD7-0162711A5D6D}" dt="2021-12-02T17:42:21.956" v="2041" actId="6549"/>
          <ac:spMkLst>
            <pc:docMk/>
            <pc:sldMk cId="393380200" sldId="276"/>
            <ac:spMk id="7" creationId="{ED366595-900B-471B-9FD7-11FB06829572}"/>
          </ac:spMkLst>
        </pc:spChg>
        <pc:spChg chg="mod">
          <ac:chgData name="George Skiles" userId="a7d24d1f-d980-4e45-abef-7b247dbb6586" providerId="ADAL" clId="{EF86F837-5392-4B73-9AD7-0162711A5D6D}" dt="2021-12-02T21:07:18.955" v="2244" actId="20578"/>
          <ac:spMkLst>
            <pc:docMk/>
            <pc:sldMk cId="393380200" sldId="276"/>
            <ac:spMk id="9" creationId="{09743482-0624-48E1-BD64-262FD846F77F}"/>
          </ac:spMkLst>
        </pc:spChg>
      </pc:sldChg>
      <pc:sldChg chg="modSp mod">
        <pc:chgData name="George Skiles" userId="a7d24d1f-d980-4e45-abef-7b247dbb6586" providerId="ADAL" clId="{EF86F837-5392-4B73-9AD7-0162711A5D6D}" dt="2021-12-02T21:06:39.825" v="2238" actId="179"/>
        <pc:sldMkLst>
          <pc:docMk/>
          <pc:sldMk cId="3568301997" sldId="277"/>
        </pc:sldMkLst>
        <pc:spChg chg="mod">
          <ac:chgData name="George Skiles" userId="a7d24d1f-d980-4e45-abef-7b247dbb6586" providerId="ADAL" clId="{EF86F837-5392-4B73-9AD7-0162711A5D6D}" dt="2021-12-02T04:12:58.583" v="22" actId="20577"/>
          <ac:spMkLst>
            <pc:docMk/>
            <pc:sldMk cId="3568301997" sldId="277"/>
            <ac:spMk id="7" creationId="{ED366595-900B-471B-9FD7-11FB06829572}"/>
          </ac:spMkLst>
        </pc:spChg>
        <pc:spChg chg="mod">
          <ac:chgData name="George Skiles" userId="a7d24d1f-d980-4e45-abef-7b247dbb6586" providerId="ADAL" clId="{EF86F837-5392-4B73-9AD7-0162711A5D6D}" dt="2021-12-02T21:06:39.825" v="2238" actId="179"/>
          <ac:spMkLst>
            <pc:docMk/>
            <pc:sldMk cId="3568301997" sldId="277"/>
            <ac:spMk id="9" creationId="{09743482-0624-48E1-BD64-262FD846F77F}"/>
          </ac:spMkLst>
        </pc:spChg>
      </pc:sldChg>
      <pc:sldChg chg="delSp modSp mod">
        <pc:chgData name="George Skiles" userId="a7d24d1f-d980-4e45-abef-7b247dbb6586" providerId="ADAL" clId="{EF86F837-5392-4B73-9AD7-0162711A5D6D}" dt="2021-12-02T22:47:32.488" v="8562" actId="948"/>
        <pc:sldMkLst>
          <pc:docMk/>
          <pc:sldMk cId="542675939" sldId="278"/>
        </pc:sldMkLst>
        <pc:spChg chg="mod">
          <ac:chgData name="George Skiles" userId="a7d24d1f-d980-4e45-abef-7b247dbb6586" providerId="ADAL" clId="{EF86F837-5392-4B73-9AD7-0162711A5D6D}" dt="2021-12-02T17:43:04.740" v="2068" actId="20577"/>
          <ac:spMkLst>
            <pc:docMk/>
            <pc:sldMk cId="542675939" sldId="278"/>
            <ac:spMk id="7" creationId="{ED366595-900B-471B-9FD7-11FB06829572}"/>
          </ac:spMkLst>
        </pc:spChg>
        <pc:spChg chg="del mod">
          <ac:chgData name="George Skiles" userId="a7d24d1f-d980-4e45-abef-7b247dbb6586" providerId="ADAL" clId="{EF86F837-5392-4B73-9AD7-0162711A5D6D}" dt="2021-12-02T17:43:37.510" v="2071" actId="478"/>
          <ac:spMkLst>
            <pc:docMk/>
            <pc:sldMk cId="542675939" sldId="278"/>
            <ac:spMk id="8" creationId="{6C04F815-741D-4B04-91C2-A3A9B9CE20B2}"/>
          </ac:spMkLst>
        </pc:spChg>
        <pc:spChg chg="mod">
          <ac:chgData name="George Skiles" userId="a7d24d1f-d980-4e45-abef-7b247dbb6586" providerId="ADAL" clId="{EF86F837-5392-4B73-9AD7-0162711A5D6D}" dt="2021-12-02T22:47:32.488" v="8562" actId="948"/>
          <ac:spMkLst>
            <pc:docMk/>
            <pc:sldMk cId="542675939" sldId="278"/>
            <ac:spMk id="9" creationId="{09743482-0624-48E1-BD64-262FD846F77F}"/>
          </ac:spMkLst>
        </pc:spChg>
      </pc:sldChg>
      <pc:sldChg chg="modSp add mod">
        <pc:chgData name="George Skiles" userId="a7d24d1f-d980-4e45-abef-7b247dbb6586" providerId="ADAL" clId="{EF86F837-5392-4B73-9AD7-0162711A5D6D}" dt="2021-12-02T22:22:12.118" v="8268" actId="115"/>
        <pc:sldMkLst>
          <pc:docMk/>
          <pc:sldMk cId="440950152" sldId="279"/>
        </pc:sldMkLst>
        <pc:spChg chg="mod">
          <ac:chgData name="George Skiles" userId="a7d24d1f-d980-4e45-abef-7b247dbb6586" providerId="ADAL" clId="{EF86F837-5392-4B73-9AD7-0162711A5D6D}" dt="2021-12-02T18:00:43.266" v="2227" actId="20577"/>
          <ac:spMkLst>
            <pc:docMk/>
            <pc:sldMk cId="440950152" sldId="279"/>
            <ac:spMk id="7" creationId="{ED366595-900B-471B-9FD7-11FB06829572}"/>
          </ac:spMkLst>
        </pc:spChg>
        <pc:spChg chg="mod">
          <ac:chgData name="George Skiles" userId="a7d24d1f-d980-4e45-abef-7b247dbb6586" providerId="ADAL" clId="{EF86F837-5392-4B73-9AD7-0162711A5D6D}" dt="2021-12-02T22:22:12.118" v="8268" actId="115"/>
          <ac:spMkLst>
            <pc:docMk/>
            <pc:sldMk cId="440950152" sldId="279"/>
            <ac:spMk id="9" creationId="{09743482-0624-48E1-BD64-262FD846F77F}"/>
          </ac:spMkLst>
        </pc:spChg>
      </pc:sldChg>
      <pc:sldChg chg="modSp add del mod">
        <pc:chgData name="George Skiles" userId="a7d24d1f-d980-4e45-abef-7b247dbb6586" providerId="ADAL" clId="{EF86F837-5392-4B73-9AD7-0162711A5D6D}" dt="2021-12-02T17:42:57.160" v="2052" actId="2696"/>
        <pc:sldMkLst>
          <pc:docMk/>
          <pc:sldMk cId="2439214111" sldId="279"/>
        </pc:sldMkLst>
        <pc:spChg chg="mod">
          <ac:chgData name="George Skiles" userId="a7d24d1f-d980-4e45-abef-7b247dbb6586" providerId="ADAL" clId="{EF86F837-5392-4B73-9AD7-0162711A5D6D}" dt="2021-12-02T17:42:46.394" v="2051" actId="20577"/>
          <ac:spMkLst>
            <pc:docMk/>
            <pc:sldMk cId="2439214111" sldId="279"/>
            <ac:spMk id="7" creationId="{ED366595-900B-471B-9FD7-11FB06829572}"/>
          </ac:spMkLst>
        </pc:spChg>
      </pc:sldChg>
      <pc:sldChg chg="del">
        <pc:chgData name="George Skiles" userId="a7d24d1f-d980-4e45-abef-7b247dbb6586" providerId="ADAL" clId="{EF86F837-5392-4B73-9AD7-0162711A5D6D}" dt="2021-12-02T17:26:39.615" v="1268" actId="2696"/>
        <pc:sldMkLst>
          <pc:docMk/>
          <pc:sldMk cId="3994101293" sldId="279"/>
        </pc:sldMkLst>
      </pc:sldChg>
      <pc:sldChg chg="modSp add mod">
        <pc:chgData name="George Skiles" userId="a7d24d1f-d980-4e45-abef-7b247dbb6586" providerId="ADAL" clId="{EF86F837-5392-4B73-9AD7-0162711A5D6D}" dt="2021-12-02T22:21:47.419" v="8241" actId="948"/>
        <pc:sldMkLst>
          <pc:docMk/>
          <pc:sldMk cId="286228214" sldId="280"/>
        </pc:sldMkLst>
        <pc:spChg chg="mod">
          <ac:chgData name="George Skiles" userId="a7d24d1f-d980-4e45-abef-7b247dbb6586" providerId="ADAL" clId="{EF86F837-5392-4B73-9AD7-0162711A5D6D}" dt="2021-12-02T18:00:40.428" v="2226" actId="20577"/>
          <ac:spMkLst>
            <pc:docMk/>
            <pc:sldMk cId="286228214" sldId="280"/>
            <ac:spMk id="7" creationId="{ED366595-900B-471B-9FD7-11FB06829572}"/>
          </ac:spMkLst>
        </pc:spChg>
        <pc:spChg chg="mod">
          <ac:chgData name="George Skiles" userId="a7d24d1f-d980-4e45-abef-7b247dbb6586" providerId="ADAL" clId="{EF86F837-5392-4B73-9AD7-0162711A5D6D}" dt="2021-12-02T22:21:47.419" v="8241" actId="948"/>
          <ac:spMkLst>
            <pc:docMk/>
            <pc:sldMk cId="286228214" sldId="280"/>
            <ac:spMk id="9" creationId="{09743482-0624-48E1-BD64-262FD846F77F}"/>
          </ac:spMkLst>
        </pc:spChg>
      </pc:sldChg>
      <pc:sldChg chg="modSp mod">
        <pc:chgData name="George Skiles" userId="a7d24d1f-d980-4e45-abef-7b247dbb6586" providerId="ADAL" clId="{EF86F837-5392-4B73-9AD7-0162711A5D6D}" dt="2021-12-02T22:46:59.755" v="8555" actId="6549"/>
        <pc:sldMkLst>
          <pc:docMk/>
          <pc:sldMk cId="3753160459" sldId="282"/>
        </pc:sldMkLst>
        <pc:spChg chg="mod">
          <ac:chgData name="George Skiles" userId="a7d24d1f-d980-4e45-abef-7b247dbb6586" providerId="ADAL" clId="{EF86F837-5392-4B73-9AD7-0162711A5D6D}" dt="2021-12-02T22:46:59.755" v="8555" actId="6549"/>
          <ac:spMkLst>
            <pc:docMk/>
            <pc:sldMk cId="3753160459" sldId="282"/>
            <ac:spMk id="9" creationId="{09743482-0624-48E1-BD64-262FD846F77F}"/>
          </ac:spMkLst>
        </pc:spChg>
      </pc:sldChg>
      <pc:sldChg chg="new del">
        <pc:chgData name="George Skiles" userId="a7d24d1f-d980-4e45-abef-7b247dbb6586" providerId="ADAL" clId="{EF86F837-5392-4B73-9AD7-0162711A5D6D}" dt="2021-12-12T04:56:33.078" v="8587" actId="2696"/>
        <pc:sldMkLst>
          <pc:docMk/>
          <pc:sldMk cId="1147895818" sldId="283"/>
        </pc:sldMkLst>
      </pc:sldChg>
      <pc:sldChg chg="addSp delSp modSp add del mod">
        <pc:chgData name="George Skiles" userId="a7d24d1f-d980-4e45-abef-7b247dbb6586" providerId="ADAL" clId="{EF86F837-5392-4B73-9AD7-0162711A5D6D}" dt="2021-12-12T04:56:58.290" v="8590"/>
        <pc:sldMkLst>
          <pc:docMk/>
          <pc:sldMk cId="944362404" sldId="393"/>
        </pc:sldMkLst>
        <pc:spChg chg="add mod">
          <ac:chgData name="George Skiles" userId="a7d24d1f-d980-4e45-abef-7b247dbb6586" providerId="ADAL" clId="{EF86F837-5392-4B73-9AD7-0162711A5D6D}" dt="2021-12-12T04:56:49.569" v="8588"/>
          <ac:spMkLst>
            <pc:docMk/>
            <pc:sldMk cId="944362404" sldId="393"/>
            <ac:spMk id="5" creationId="{2ADED40E-D8B6-42FB-BA98-4D5DDA7CE1CE}"/>
          </ac:spMkLst>
        </pc:spChg>
        <pc:spChg chg="del">
          <ac:chgData name="George Skiles" userId="a7d24d1f-d980-4e45-abef-7b247dbb6586" providerId="ADAL" clId="{EF86F837-5392-4B73-9AD7-0162711A5D6D}" dt="2021-12-12T04:56:53.573" v="8589" actId="478"/>
          <ac:spMkLst>
            <pc:docMk/>
            <pc:sldMk cId="944362404" sldId="393"/>
            <ac:spMk id="6" creationId="{00000000-0000-0000-0000-000000000000}"/>
          </ac:spMkLst>
        </pc:spChg>
        <pc:spChg chg="add mod">
          <ac:chgData name="George Skiles" userId="a7d24d1f-d980-4e45-abef-7b247dbb6586" providerId="ADAL" clId="{EF86F837-5392-4B73-9AD7-0162711A5D6D}" dt="2021-12-12T04:56:58.290" v="8590"/>
          <ac:spMkLst>
            <pc:docMk/>
            <pc:sldMk cId="944362404" sldId="393"/>
            <ac:spMk id="7" creationId="{4DBAE714-91C2-4F77-8342-FCD777388687}"/>
          </ac:spMkLst>
        </pc:spChg>
      </pc:sldChg>
    </pc:docChg>
  </pc:docChgLst>
  <pc:docChgLst>
    <pc:chgData name="Melanie Amoroso-Pohl" userId="S::melap@secteam.com::56449401-67ac-42d5-a124-fc0f5d204bee" providerId="AD" clId="Web-{8EE5943A-FE55-FFD1-3C9B-62C70E4A0711}"/>
    <pc:docChg chg="addSld modSld sldOrd">
      <pc:chgData name="Melanie Amoroso-Pohl" userId="S::melap@secteam.com::56449401-67ac-42d5-a124-fc0f5d204bee" providerId="AD" clId="Web-{8EE5943A-FE55-FFD1-3C9B-62C70E4A0711}" dt="2021-12-02T19:47:59.635" v="867" actId="20577"/>
      <pc:docMkLst>
        <pc:docMk/>
      </pc:docMkLst>
      <pc:sldChg chg="modSp ord">
        <pc:chgData name="Melanie Amoroso-Pohl" userId="S::melap@secteam.com::56449401-67ac-42d5-a124-fc0f5d204bee" providerId="AD" clId="Web-{8EE5943A-FE55-FFD1-3C9B-62C70E4A0711}" dt="2021-12-02T19:24:12.026" v="424" actId="20577"/>
        <pc:sldMkLst>
          <pc:docMk/>
          <pc:sldMk cId="542675939" sldId="278"/>
        </pc:sldMkLst>
        <pc:spChg chg="mod">
          <ac:chgData name="Melanie Amoroso-Pohl" userId="S::melap@secteam.com::56449401-67ac-42d5-a124-fc0f5d204bee" providerId="AD" clId="Web-{8EE5943A-FE55-FFD1-3C9B-62C70E4A0711}" dt="2021-12-02T18:27:49.951" v="2" actId="20577"/>
          <ac:spMkLst>
            <pc:docMk/>
            <pc:sldMk cId="542675939" sldId="278"/>
            <ac:spMk id="7" creationId="{ED366595-900B-471B-9FD7-11FB06829572}"/>
          </ac:spMkLst>
        </pc:spChg>
        <pc:spChg chg="mod">
          <ac:chgData name="Melanie Amoroso-Pohl" userId="S::melap@secteam.com::56449401-67ac-42d5-a124-fc0f5d204bee" providerId="AD" clId="Web-{8EE5943A-FE55-FFD1-3C9B-62C70E4A0711}" dt="2021-12-02T19:24:12.026" v="424" actId="20577"/>
          <ac:spMkLst>
            <pc:docMk/>
            <pc:sldMk cId="542675939" sldId="278"/>
            <ac:spMk id="9" creationId="{09743482-0624-48E1-BD64-262FD846F77F}"/>
          </ac:spMkLst>
        </pc:spChg>
      </pc:sldChg>
      <pc:sldChg chg="modSp">
        <pc:chgData name="Melanie Amoroso-Pohl" userId="S::melap@secteam.com::56449401-67ac-42d5-a124-fc0f5d204bee" providerId="AD" clId="Web-{8EE5943A-FE55-FFD1-3C9B-62C70E4A0711}" dt="2021-12-02T19:47:59.635" v="867" actId="20577"/>
        <pc:sldMkLst>
          <pc:docMk/>
          <pc:sldMk cId="440950152" sldId="279"/>
        </pc:sldMkLst>
        <pc:spChg chg="mod">
          <ac:chgData name="Melanie Amoroso-Pohl" userId="S::melap@secteam.com::56449401-67ac-42d5-a124-fc0f5d204bee" providerId="AD" clId="Web-{8EE5943A-FE55-FFD1-3C9B-62C70E4A0711}" dt="2021-12-02T18:29:08.046" v="5" actId="20577"/>
          <ac:spMkLst>
            <pc:docMk/>
            <pc:sldMk cId="440950152" sldId="279"/>
            <ac:spMk id="7" creationId="{ED366595-900B-471B-9FD7-11FB06829572}"/>
          </ac:spMkLst>
        </pc:spChg>
        <pc:spChg chg="mod">
          <ac:chgData name="Melanie Amoroso-Pohl" userId="S::melap@secteam.com::56449401-67ac-42d5-a124-fc0f5d204bee" providerId="AD" clId="Web-{8EE5943A-FE55-FFD1-3C9B-62C70E4A0711}" dt="2021-12-02T19:47:59.635" v="867" actId="20577"/>
          <ac:spMkLst>
            <pc:docMk/>
            <pc:sldMk cId="440950152" sldId="279"/>
            <ac:spMk id="9" creationId="{09743482-0624-48E1-BD64-262FD846F77F}"/>
          </ac:spMkLst>
        </pc:spChg>
      </pc:sldChg>
      <pc:sldChg chg="modSp">
        <pc:chgData name="Melanie Amoroso-Pohl" userId="S::melap@secteam.com::56449401-67ac-42d5-a124-fc0f5d204bee" providerId="AD" clId="Web-{8EE5943A-FE55-FFD1-3C9B-62C70E4A0711}" dt="2021-12-02T19:43:37.879" v="797" actId="20577"/>
        <pc:sldMkLst>
          <pc:docMk/>
          <pc:sldMk cId="286228214" sldId="280"/>
        </pc:sldMkLst>
        <pc:spChg chg="mod">
          <ac:chgData name="Melanie Amoroso-Pohl" userId="S::melap@secteam.com::56449401-67ac-42d5-a124-fc0f5d204bee" providerId="AD" clId="Web-{8EE5943A-FE55-FFD1-3C9B-62C70E4A0711}" dt="2021-12-02T18:27:54.420" v="3" actId="20577"/>
          <ac:spMkLst>
            <pc:docMk/>
            <pc:sldMk cId="286228214" sldId="280"/>
            <ac:spMk id="7" creationId="{ED366595-900B-471B-9FD7-11FB06829572}"/>
          </ac:spMkLst>
        </pc:spChg>
        <pc:spChg chg="mod">
          <ac:chgData name="Melanie Amoroso-Pohl" userId="S::melap@secteam.com::56449401-67ac-42d5-a124-fc0f5d204bee" providerId="AD" clId="Web-{8EE5943A-FE55-FFD1-3C9B-62C70E4A0711}" dt="2021-12-02T19:43:37.879" v="797" actId="20577"/>
          <ac:spMkLst>
            <pc:docMk/>
            <pc:sldMk cId="286228214" sldId="280"/>
            <ac:spMk id="9" creationId="{09743482-0624-48E1-BD64-262FD846F77F}"/>
          </ac:spMkLst>
        </pc:spChg>
      </pc:sldChg>
      <pc:sldChg chg="modSp add replId">
        <pc:chgData name="Melanie Amoroso-Pohl" userId="S::melap@secteam.com::56449401-67ac-42d5-a124-fc0f5d204bee" providerId="AD" clId="Web-{8EE5943A-FE55-FFD1-3C9B-62C70E4A0711}" dt="2021-12-02T19:32:50.021" v="581" actId="20577"/>
        <pc:sldMkLst>
          <pc:docMk/>
          <pc:sldMk cId="4159468445" sldId="281"/>
        </pc:sldMkLst>
        <pc:spChg chg="mod">
          <ac:chgData name="Melanie Amoroso-Pohl" userId="S::melap@secteam.com::56449401-67ac-42d5-a124-fc0f5d204bee" providerId="AD" clId="Web-{8EE5943A-FE55-FFD1-3C9B-62C70E4A0711}" dt="2021-12-02T19:01:18.386" v="210" actId="20577"/>
          <ac:spMkLst>
            <pc:docMk/>
            <pc:sldMk cId="4159468445" sldId="281"/>
            <ac:spMk id="7" creationId="{ED366595-900B-471B-9FD7-11FB06829572}"/>
          </ac:spMkLst>
        </pc:spChg>
        <pc:spChg chg="mod">
          <ac:chgData name="Melanie Amoroso-Pohl" userId="S::melap@secteam.com::56449401-67ac-42d5-a124-fc0f5d204bee" providerId="AD" clId="Web-{8EE5943A-FE55-FFD1-3C9B-62C70E4A0711}" dt="2021-12-02T19:32:50.021" v="581" actId="20577"/>
          <ac:spMkLst>
            <pc:docMk/>
            <pc:sldMk cId="4159468445" sldId="281"/>
            <ac:spMk id="9" creationId="{09743482-0624-48E1-BD64-262FD846F77F}"/>
          </ac:spMkLst>
        </pc:spChg>
      </pc:sldChg>
    </pc:docChg>
  </pc:docChgLst>
  <pc:docChgLst>
    <pc:chgData name="George Skiles" userId="S::george@secteam.com::a7d24d1f-d980-4e45-abef-7b247dbb6586" providerId="AD" clId="Web-{76E8CB6D-BA94-D0D2-C2EC-41414CA424A6}"/>
    <pc:docChg chg="modSld">
      <pc:chgData name="George Skiles" userId="S::george@secteam.com::a7d24d1f-d980-4e45-abef-7b247dbb6586" providerId="AD" clId="Web-{76E8CB6D-BA94-D0D2-C2EC-41414CA424A6}" dt="2021-12-02T22:35:52.923" v="542" actId="20577"/>
      <pc:docMkLst>
        <pc:docMk/>
      </pc:docMkLst>
      <pc:sldChg chg="modSp">
        <pc:chgData name="George Skiles" userId="S::george@secteam.com::a7d24d1f-d980-4e45-abef-7b247dbb6586" providerId="AD" clId="Web-{76E8CB6D-BA94-D0D2-C2EC-41414CA424A6}" dt="2021-12-02T22:35:52.923" v="542" actId="20577"/>
        <pc:sldMkLst>
          <pc:docMk/>
          <pc:sldMk cId="542675939" sldId="278"/>
        </pc:sldMkLst>
        <pc:spChg chg="mod">
          <ac:chgData name="George Skiles" userId="S::george@secteam.com::a7d24d1f-d980-4e45-abef-7b247dbb6586" providerId="AD" clId="Web-{76E8CB6D-BA94-D0D2-C2EC-41414CA424A6}" dt="2021-12-02T22:35:52.923" v="542" actId="20577"/>
          <ac:spMkLst>
            <pc:docMk/>
            <pc:sldMk cId="542675939" sldId="278"/>
            <ac:spMk id="9" creationId="{09743482-0624-48E1-BD64-262FD846F77F}"/>
          </ac:spMkLst>
        </pc:spChg>
      </pc:sldChg>
      <pc:sldChg chg="modSp">
        <pc:chgData name="George Skiles" userId="S::george@secteam.com::a7d24d1f-d980-4e45-abef-7b247dbb6586" providerId="AD" clId="Web-{76E8CB6D-BA94-D0D2-C2EC-41414CA424A6}" dt="2021-12-02T22:30:49.665" v="26" actId="20577"/>
        <pc:sldMkLst>
          <pc:docMk/>
          <pc:sldMk cId="440950152" sldId="279"/>
        </pc:sldMkLst>
        <pc:spChg chg="mod">
          <ac:chgData name="George Skiles" userId="S::george@secteam.com::a7d24d1f-d980-4e45-abef-7b247dbb6586" providerId="AD" clId="Web-{76E8CB6D-BA94-D0D2-C2EC-41414CA424A6}" dt="2021-12-02T22:30:49.665" v="26" actId="20577"/>
          <ac:spMkLst>
            <pc:docMk/>
            <pc:sldMk cId="440950152" sldId="279"/>
            <ac:spMk id="9" creationId="{09743482-0624-48E1-BD64-262FD846F77F}"/>
          </ac:spMkLst>
        </pc:spChg>
      </pc:sldChg>
    </pc:docChg>
  </pc:docChgLst>
  <pc:docChgLst>
    <pc:chgData name="Melanie Amoroso-Pohl" userId="S::melap@secteam.com::56449401-67ac-42d5-a124-fc0f5d204bee" providerId="AD" clId="Web-{A1ADF684-CC31-B6BE-44E1-BE625AA2DAE6}"/>
    <pc:docChg chg="delSld modSld">
      <pc:chgData name="Melanie Amoroso-Pohl" userId="S::melap@secteam.com::56449401-67ac-42d5-a124-fc0f5d204bee" providerId="AD" clId="Web-{A1ADF684-CC31-B6BE-44E1-BE625AA2DAE6}" dt="2021-12-02T22:41:21.089" v="1747" actId="20577"/>
      <pc:docMkLst>
        <pc:docMk/>
      </pc:docMkLst>
      <pc:sldChg chg="modSp">
        <pc:chgData name="Melanie Amoroso-Pohl" userId="S::melap@secteam.com::56449401-67ac-42d5-a124-fc0f5d204bee" providerId="AD" clId="Web-{A1ADF684-CC31-B6BE-44E1-BE625AA2DAE6}" dt="2021-12-02T22:30:40.888" v="1723" actId="20577"/>
        <pc:sldMkLst>
          <pc:docMk/>
          <pc:sldMk cId="2838694110" sldId="270"/>
        </pc:sldMkLst>
        <pc:spChg chg="mod">
          <ac:chgData name="Melanie Amoroso-Pohl" userId="S::melap@secteam.com::56449401-67ac-42d5-a124-fc0f5d204bee" providerId="AD" clId="Web-{A1ADF684-CC31-B6BE-44E1-BE625AA2DAE6}" dt="2021-12-02T22:30:40.888" v="1723" actId="20577"/>
          <ac:spMkLst>
            <pc:docMk/>
            <pc:sldMk cId="2838694110" sldId="270"/>
            <ac:spMk id="2" creationId="{AC742DF7-5EBF-472B-83EC-49257481124B}"/>
          </ac:spMkLst>
        </pc:spChg>
      </pc:sldChg>
      <pc:sldChg chg="modSp">
        <pc:chgData name="Melanie Amoroso-Pohl" userId="S::melap@secteam.com::56449401-67ac-42d5-a124-fc0f5d204bee" providerId="AD" clId="Web-{A1ADF684-CC31-B6BE-44E1-BE625AA2DAE6}" dt="2021-12-02T22:37:15.537" v="1745" actId="20577"/>
        <pc:sldMkLst>
          <pc:docMk/>
          <pc:sldMk cId="393380200" sldId="276"/>
        </pc:sldMkLst>
        <pc:spChg chg="mod">
          <ac:chgData name="Melanie Amoroso-Pohl" userId="S::melap@secteam.com::56449401-67ac-42d5-a124-fc0f5d204bee" providerId="AD" clId="Web-{A1ADF684-CC31-B6BE-44E1-BE625AA2DAE6}" dt="2021-12-02T22:37:15.537" v="1745" actId="20577"/>
          <ac:spMkLst>
            <pc:docMk/>
            <pc:sldMk cId="393380200" sldId="276"/>
            <ac:spMk id="9" creationId="{09743482-0624-48E1-BD64-262FD846F77F}"/>
          </ac:spMkLst>
        </pc:spChg>
      </pc:sldChg>
      <pc:sldChg chg="modSp">
        <pc:chgData name="Melanie Amoroso-Pohl" userId="S::melap@secteam.com::56449401-67ac-42d5-a124-fc0f5d204bee" providerId="AD" clId="Web-{A1ADF684-CC31-B6BE-44E1-BE625AA2DAE6}" dt="2021-12-02T21:03:52.873" v="1697" actId="20577"/>
        <pc:sldMkLst>
          <pc:docMk/>
          <pc:sldMk cId="542675939" sldId="278"/>
        </pc:sldMkLst>
        <pc:spChg chg="mod">
          <ac:chgData name="Melanie Amoroso-Pohl" userId="S::melap@secteam.com::56449401-67ac-42d5-a124-fc0f5d204bee" providerId="AD" clId="Web-{A1ADF684-CC31-B6BE-44E1-BE625AA2DAE6}" dt="2021-12-02T20:58:09.338" v="1635" actId="20577"/>
          <ac:spMkLst>
            <pc:docMk/>
            <pc:sldMk cId="542675939" sldId="278"/>
            <ac:spMk id="7" creationId="{ED366595-900B-471B-9FD7-11FB06829572}"/>
          </ac:spMkLst>
        </pc:spChg>
        <pc:spChg chg="mod">
          <ac:chgData name="Melanie Amoroso-Pohl" userId="S::melap@secteam.com::56449401-67ac-42d5-a124-fc0f5d204bee" providerId="AD" clId="Web-{A1ADF684-CC31-B6BE-44E1-BE625AA2DAE6}" dt="2021-12-02T21:03:52.873" v="1697" actId="20577"/>
          <ac:spMkLst>
            <pc:docMk/>
            <pc:sldMk cId="542675939" sldId="278"/>
            <ac:spMk id="9" creationId="{09743482-0624-48E1-BD64-262FD846F77F}"/>
          </ac:spMkLst>
        </pc:spChg>
      </pc:sldChg>
      <pc:sldChg chg="modSp">
        <pc:chgData name="Melanie Amoroso-Pohl" userId="S::melap@secteam.com::56449401-67ac-42d5-a124-fc0f5d204bee" providerId="AD" clId="Web-{A1ADF684-CC31-B6BE-44E1-BE625AA2DAE6}" dt="2021-12-02T22:36:07.582" v="1731" actId="20577"/>
        <pc:sldMkLst>
          <pc:docMk/>
          <pc:sldMk cId="440950152" sldId="279"/>
        </pc:sldMkLst>
        <pc:spChg chg="mod">
          <ac:chgData name="Melanie Amoroso-Pohl" userId="S::melap@secteam.com::56449401-67ac-42d5-a124-fc0f5d204bee" providerId="AD" clId="Web-{A1ADF684-CC31-B6BE-44E1-BE625AA2DAE6}" dt="2021-12-02T20:58:00.275" v="1631" actId="20577"/>
          <ac:spMkLst>
            <pc:docMk/>
            <pc:sldMk cId="440950152" sldId="279"/>
            <ac:spMk id="7" creationId="{ED366595-900B-471B-9FD7-11FB06829572}"/>
          </ac:spMkLst>
        </pc:spChg>
        <pc:spChg chg="mod">
          <ac:chgData name="Melanie Amoroso-Pohl" userId="S::melap@secteam.com::56449401-67ac-42d5-a124-fc0f5d204bee" providerId="AD" clId="Web-{A1ADF684-CC31-B6BE-44E1-BE625AA2DAE6}" dt="2021-12-02T22:36:07.582" v="1731" actId="20577"/>
          <ac:spMkLst>
            <pc:docMk/>
            <pc:sldMk cId="440950152" sldId="279"/>
            <ac:spMk id="9" creationId="{09743482-0624-48E1-BD64-262FD846F77F}"/>
          </ac:spMkLst>
        </pc:spChg>
      </pc:sldChg>
      <pc:sldChg chg="modSp">
        <pc:chgData name="Melanie Amoroso-Pohl" userId="S::melap@secteam.com::56449401-67ac-42d5-a124-fc0f5d204bee" providerId="AD" clId="Web-{A1ADF684-CC31-B6BE-44E1-BE625AA2DAE6}" dt="2021-12-02T22:41:21.089" v="1747" actId="20577"/>
        <pc:sldMkLst>
          <pc:docMk/>
          <pc:sldMk cId="286228214" sldId="280"/>
        </pc:sldMkLst>
        <pc:spChg chg="mod">
          <ac:chgData name="Melanie Amoroso-Pohl" userId="S::melap@secteam.com::56449401-67ac-42d5-a124-fc0f5d204bee" providerId="AD" clId="Web-{A1ADF684-CC31-B6BE-44E1-BE625AA2DAE6}" dt="2021-12-02T20:58:04.572" v="1633" actId="20577"/>
          <ac:spMkLst>
            <pc:docMk/>
            <pc:sldMk cId="286228214" sldId="280"/>
            <ac:spMk id="7" creationId="{ED366595-900B-471B-9FD7-11FB06829572}"/>
          </ac:spMkLst>
        </pc:spChg>
        <pc:spChg chg="mod">
          <ac:chgData name="Melanie Amoroso-Pohl" userId="S::melap@secteam.com::56449401-67ac-42d5-a124-fc0f5d204bee" providerId="AD" clId="Web-{A1ADF684-CC31-B6BE-44E1-BE625AA2DAE6}" dt="2021-12-02T22:41:21.089" v="1747" actId="20577"/>
          <ac:spMkLst>
            <pc:docMk/>
            <pc:sldMk cId="286228214" sldId="280"/>
            <ac:spMk id="9" creationId="{09743482-0624-48E1-BD64-262FD846F77F}"/>
          </ac:spMkLst>
        </pc:spChg>
      </pc:sldChg>
      <pc:sldChg chg="del">
        <pc:chgData name="Melanie Amoroso-Pohl" userId="S::melap@secteam.com::56449401-67ac-42d5-a124-fc0f5d204bee" providerId="AD" clId="Web-{A1ADF684-CC31-B6BE-44E1-BE625AA2DAE6}" dt="2021-12-02T21:04:28.578" v="1698"/>
        <pc:sldMkLst>
          <pc:docMk/>
          <pc:sldMk cId="4159468445" sldId="281"/>
        </pc:sldMkLst>
      </pc:sldChg>
      <pc:sldChg chg="modSp">
        <pc:chgData name="Melanie Amoroso-Pohl" userId="S::melap@secteam.com::56449401-67ac-42d5-a124-fc0f5d204bee" providerId="AD" clId="Web-{A1ADF684-CC31-B6BE-44E1-BE625AA2DAE6}" dt="2021-12-02T22:36:21.286" v="1733" actId="20577"/>
        <pc:sldMkLst>
          <pc:docMk/>
          <pc:sldMk cId="3753160459" sldId="282"/>
        </pc:sldMkLst>
        <pc:spChg chg="mod">
          <ac:chgData name="Melanie Amoroso-Pohl" userId="S::melap@secteam.com::56449401-67ac-42d5-a124-fc0f5d204bee" providerId="AD" clId="Web-{A1ADF684-CC31-B6BE-44E1-BE625AA2DAE6}" dt="2021-12-02T20:57:55.650" v="1629" actId="20577"/>
          <ac:spMkLst>
            <pc:docMk/>
            <pc:sldMk cId="3753160459" sldId="282"/>
            <ac:spMk id="7" creationId="{ED366595-900B-471B-9FD7-11FB06829572}"/>
          </ac:spMkLst>
        </pc:spChg>
        <pc:spChg chg="mod">
          <ac:chgData name="Melanie Amoroso-Pohl" userId="S::melap@secteam.com::56449401-67ac-42d5-a124-fc0f5d204bee" providerId="AD" clId="Web-{A1ADF684-CC31-B6BE-44E1-BE625AA2DAE6}" dt="2021-12-02T22:36:21.286" v="1733" actId="20577"/>
          <ac:spMkLst>
            <pc:docMk/>
            <pc:sldMk cId="3753160459" sldId="282"/>
            <ac:spMk id="9" creationId="{09743482-0624-48E1-BD64-262FD846F77F}"/>
          </ac:spMkLst>
        </pc:spChg>
      </pc:sldChg>
    </pc:docChg>
  </pc:docChgLst>
  <pc:docChgLst>
    <pc:chgData name="George Skiles" userId="S::george@secteam.com::a7d24d1f-d980-4e45-abef-7b247dbb6586" providerId="AD" clId="Web-{21379580-B9F2-6970-9D91-6812A3293B55}"/>
    <pc:docChg chg="addSld modSld sldOrd">
      <pc:chgData name="George Skiles" userId="S::george@secteam.com::a7d24d1f-d980-4e45-abef-7b247dbb6586" providerId="AD" clId="Web-{21379580-B9F2-6970-9D91-6812A3293B55}" dt="2021-12-02T20:57:40.687" v="2966" actId="20577"/>
      <pc:docMkLst>
        <pc:docMk/>
      </pc:docMkLst>
      <pc:sldChg chg="delSp modSp">
        <pc:chgData name="George Skiles" userId="S::george@secteam.com::a7d24d1f-d980-4e45-abef-7b247dbb6586" providerId="AD" clId="Web-{21379580-B9F2-6970-9D91-6812A3293B55}" dt="2021-12-02T20:32:14.521" v="1592" actId="20577"/>
        <pc:sldMkLst>
          <pc:docMk/>
          <pc:sldMk cId="393380200" sldId="276"/>
        </pc:sldMkLst>
        <pc:spChg chg="del mod">
          <ac:chgData name="George Skiles" userId="S::george@secteam.com::a7d24d1f-d980-4e45-abef-7b247dbb6586" providerId="AD" clId="Web-{21379580-B9F2-6970-9D91-6812A3293B55}" dt="2021-12-02T19:36:46.359" v="2"/>
          <ac:spMkLst>
            <pc:docMk/>
            <pc:sldMk cId="393380200" sldId="276"/>
            <ac:spMk id="8" creationId="{6C04F815-741D-4B04-91C2-A3A9B9CE20B2}"/>
          </ac:spMkLst>
        </pc:spChg>
        <pc:spChg chg="mod">
          <ac:chgData name="George Skiles" userId="S::george@secteam.com::a7d24d1f-d980-4e45-abef-7b247dbb6586" providerId="AD" clId="Web-{21379580-B9F2-6970-9D91-6812A3293B55}" dt="2021-12-02T20:32:14.521" v="1592" actId="20577"/>
          <ac:spMkLst>
            <pc:docMk/>
            <pc:sldMk cId="393380200" sldId="276"/>
            <ac:spMk id="9" creationId="{09743482-0624-48E1-BD64-262FD846F77F}"/>
          </ac:spMkLst>
        </pc:spChg>
      </pc:sldChg>
      <pc:sldChg chg="modSp">
        <pc:chgData name="George Skiles" userId="S::george@secteam.com::a7d24d1f-d980-4e45-abef-7b247dbb6586" providerId="AD" clId="Web-{21379580-B9F2-6970-9D91-6812A3293B55}" dt="2021-12-02T20:43:21.644" v="2149" actId="20577"/>
        <pc:sldMkLst>
          <pc:docMk/>
          <pc:sldMk cId="542675939" sldId="278"/>
        </pc:sldMkLst>
        <pc:spChg chg="mod">
          <ac:chgData name="George Skiles" userId="S::george@secteam.com::a7d24d1f-d980-4e45-abef-7b247dbb6586" providerId="AD" clId="Web-{21379580-B9F2-6970-9D91-6812A3293B55}" dt="2021-12-02T20:43:21.644" v="2149" actId="20577"/>
          <ac:spMkLst>
            <pc:docMk/>
            <pc:sldMk cId="542675939" sldId="278"/>
            <ac:spMk id="9" creationId="{09743482-0624-48E1-BD64-262FD846F77F}"/>
          </ac:spMkLst>
        </pc:spChg>
      </pc:sldChg>
      <pc:sldChg chg="modSp add ord replId">
        <pc:chgData name="George Skiles" userId="S::george@secteam.com::a7d24d1f-d980-4e45-abef-7b247dbb6586" providerId="AD" clId="Web-{21379580-B9F2-6970-9D91-6812A3293B55}" dt="2021-12-02T20:57:40.687" v="2966" actId="20577"/>
        <pc:sldMkLst>
          <pc:docMk/>
          <pc:sldMk cId="3753160459" sldId="282"/>
        </pc:sldMkLst>
        <pc:spChg chg="mod">
          <ac:chgData name="George Skiles" userId="S::george@secteam.com::a7d24d1f-d980-4e45-abef-7b247dbb6586" providerId="AD" clId="Web-{21379580-B9F2-6970-9D91-6812A3293B55}" dt="2021-12-02T20:37:20.839" v="1760" actId="20577"/>
          <ac:spMkLst>
            <pc:docMk/>
            <pc:sldMk cId="3753160459" sldId="282"/>
            <ac:spMk id="7" creationId="{ED366595-900B-471B-9FD7-11FB06829572}"/>
          </ac:spMkLst>
        </pc:spChg>
        <pc:spChg chg="mod">
          <ac:chgData name="George Skiles" userId="S::george@secteam.com::a7d24d1f-d980-4e45-abef-7b247dbb6586" providerId="AD" clId="Web-{21379580-B9F2-6970-9D91-6812A3293B55}" dt="2021-12-02T20:57:40.687" v="2966" actId="20577"/>
          <ac:spMkLst>
            <pc:docMk/>
            <pc:sldMk cId="3753160459" sldId="282"/>
            <ac:spMk id="9" creationId="{09743482-0624-48E1-BD64-262FD846F77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C21A70ED-AA4B-48E2-90DA-99B29A51F895}" type="datetimeFigureOut">
              <a:rPr lang="en-US" smtClean="0"/>
              <a:t>12/11/2021</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5DA28F75-4CA9-49D1-89D1-36274F47AB65}" type="slidenum">
              <a:rPr lang="en-US" smtClean="0"/>
              <a:t>‹#›</a:t>
            </a:fld>
            <a:endParaRPr lang="en-US"/>
          </a:p>
        </p:txBody>
      </p:sp>
    </p:spTree>
    <p:extLst>
      <p:ext uri="{BB962C8B-B14F-4D97-AF65-F5344CB8AC3E}">
        <p14:creationId xmlns:p14="http://schemas.microsoft.com/office/powerpoint/2010/main" val="20040125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347200" y="152399"/>
            <a:ext cx="26416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203200" y="153923"/>
            <a:ext cx="89408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Subtitle 2"/>
          <p:cNvSpPr>
            <a:spLocks noGrp="1"/>
          </p:cNvSpPr>
          <p:nvPr>
            <p:ph type="subTitle" idx="1"/>
          </p:nvPr>
        </p:nvSpPr>
        <p:spPr>
          <a:xfrm>
            <a:off x="9347200" y="2052960"/>
            <a:ext cx="26416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10" name="Date Placeholder 9"/>
          <p:cNvSpPr>
            <a:spLocks noGrp="1"/>
          </p:cNvSpPr>
          <p:nvPr>
            <p:ph type="dt" sz="half" idx="10"/>
          </p:nvPr>
        </p:nvSpPr>
        <p:spPr/>
        <p:txBody>
          <a:bodyPr/>
          <a:lstStyle>
            <a:lvl1pPr>
              <a:defRPr>
                <a:solidFill>
                  <a:schemeClr val="bg2"/>
                </a:solidFill>
              </a:defRPr>
            </a:lvl1pPr>
          </a:lstStyle>
          <a:p>
            <a:fld id="{7BCF5DA2-B80F-4153-814E-F7B99357B1E7}" type="datetime1">
              <a:rPr lang="en-US" smtClean="0"/>
              <a:t>12/11/2021</a:t>
            </a:fld>
            <a:endParaRPr lang="en-US"/>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5228EB6D-91DF-4DD7-891B-1A976C6AE187}" type="slidenum">
              <a:rPr lang="en-US" smtClean="0"/>
              <a:t>‹#›</a:t>
            </a:fld>
            <a:endParaRPr lang="en-US"/>
          </a:p>
        </p:txBody>
      </p:sp>
      <p:sp>
        <p:nvSpPr>
          <p:cNvPr id="12" name="Footer Placeholder 11"/>
          <p:cNvSpPr>
            <a:spLocks noGrp="1"/>
          </p:cNvSpPr>
          <p:nvPr>
            <p:ph type="ftr" sz="quarter" idx="12"/>
          </p:nvPr>
        </p:nvSpPr>
        <p:spPr/>
        <p:txBody>
          <a:bodyPr/>
          <a:lstStyle>
            <a:lvl1pPr>
              <a:defRPr>
                <a:solidFill>
                  <a:schemeClr val="bg2"/>
                </a:solidFill>
              </a:defRPr>
            </a:lvl1pPr>
          </a:lstStyle>
          <a:p>
            <a:r>
              <a:rPr lang="en-US"/>
              <a:t>SJOBERG  EVASHENK </a:t>
            </a:r>
          </a:p>
        </p:txBody>
      </p:sp>
      <p:sp>
        <p:nvSpPr>
          <p:cNvPr id="13" name="Title 12"/>
          <p:cNvSpPr>
            <a:spLocks noGrp="1"/>
          </p:cNvSpPr>
          <p:nvPr>
            <p:ph type="title"/>
          </p:nvPr>
        </p:nvSpPr>
        <p:spPr>
          <a:xfrm>
            <a:off x="609600" y="2052960"/>
            <a:ext cx="8432800" cy="1828800"/>
          </a:xfrm>
        </p:spPr>
        <p:txBody>
          <a:bodyPr/>
          <a:lstStyle>
            <a:lvl1pPr algn="r">
              <a:defRPr sz="4200" spc="150" baseline="0"/>
            </a:lvl1pPr>
          </a:lstStyle>
          <a:p>
            <a:r>
              <a:rPr lang="en-US"/>
              <a:t>Click to edit Master title style</a:t>
            </a:r>
          </a:p>
        </p:txBody>
      </p:sp>
    </p:spTree>
    <p:extLst>
      <p:ext uri="{BB962C8B-B14F-4D97-AF65-F5344CB8AC3E}">
        <p14:creationId xmlns:p14="http://schemas.microsoft.com/office/powerpoint/2010/main" val="39553679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D278A09-B3C6-4315-ACE7-2E58B9B91AA6}" type="datetime1">
              <a:rPr lang="en-US" smtClean="0"/>
              <a:t>12/11/2021</a:t>
            </a:fld>
            <a:endParaRPr lang="en-US"/>
          </a:p>
        </p:txBody>
      </p:sp>
      <p:sp>
        <p:nvSpPr>
          <p:cNvPr id="5" name="Footer Placeholder 4"/>
          <p:cNvSpPr>
            <a:spLocks noGrp="1"/>
          </p:cNvSpPr>
          <p:nvPr>
            <p:ph type="ftr" sz="quarter" idx="11"/>
          </p:nvPr>
        </p:nvSpPr>
        <p:spPr/>
        <p:txBody>
          <a:bodyPr/>
          <a:lstStyle/>
          <a:p>
            <a:r>
              <a:rPr lang="en-US"/>
              <a:t>SJOBERG  EVASHENK </a:t>
            </a:r>
          </a:p>
        </p:txBody>
      </p:sp>
      <p:sp>
        <p:nvSpPr>
          <p:cNvPr id="6" name="Slide Number Placeholder 5"/>
          <p:cNvSpPr>
            <a:spLocks noGrp="1"/>
          </p:cNvSpPr>
          <p:nvPr>
            <p:ph type="sldNum" sz="quarter" idx="12"/>
          </p:nvPr>
        </p:nvSpPr>
        <p:spPr/>
        <p:txBody>
          <a:bodyPr/>
          <a:lstStyle/>
          <a:p>
            <a:fld id="{5228EB6D-91DF-4DD7-891B-1A976C6AE187}" type="slidenum">
              <a:rPr lang="en-US" smtClean="0"/>
              <a:t>‹#›</a:t>
            </a:fld>
            <a:endParaRPr lang="en-US"/>
          </a:p>
        </p:txBody>
      </p:sp>
    </p:spTree>
    <p:extLst>
      <p:ext uri="{BB962C8B-B14F-4D97-AF65-F5344CB8AC3E}">
        <p14:creationId xmlns:p14="http://schemas.microsoft.com/office/powerpoint/2010/main" val="37469537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03200" y="147319"/>
            <a:ext cx="89408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9347200" y="147319"/>
            <a:ext cx="2608061"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Vertical Title 1"/>
          <p:cNvSpPr>
            <a:spLocks noGrp="1"/>
          </p:cNvSpPr>
          <p:nvPr>
            <p:ph type="title" orient="vert"/>
          </p:nvPr>
        </p:nvSpPr>
        <p:spPr>
          <a:xfrm>
            <a:off x="9550400" y="274639"/>
            <a:ext cx="2235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3BD5F24-13E3-45CD-80A8-F37B349CE420}" type="datetime1">
              <a:rPr lang="en-US" smtClean="0"/>
              <a:t>12/11/2021</a:t>
            </a:fld>
            <a:endParaRPr lang="en-US"/>
          </a:p>
        </p:txBody>
      </p:sp>
      <p:sp>
        <p:nvSpPr>
          <p:cNvPr id="5" name="Footer Placeholder 4"/>
          <p:cNvSpPr>
            <a:spLocks noGrp="1"/>
          </p:cNvSpPr>
          <p:nvPr>
            <p:ph type="ftr" sz="quarter" idx="11"/>
          </p:nvPr>
        </p:nvSpPr>
        <p:spPr/>
        <p:txBody>
          <a:bodyPr/>
          <a:lstStyle/>
          <a:p>
            <a:r>
              <a:rPr lang="en-US"/>
              <a:t>SJOBERG  EVASHENK </a:t>
            </a:r>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5228EB6D-91DF-4DD7-891B-1A976C6AE187}" type="slidenum">
              <a:rPr lang="en-US" smtClean="0"/>
              <a:t>‹#›</a:t>
            </a:fld>
            <a:endParaRPr lang="en-US"/>
          </a:p>
        </p:txBody>
      </p:sp>
    </p:spTree>
    <p:extLst>
      <p:ext uri="{BB962C8B-B14F-4D97-AF65-F5344CB8AC3E}">
        <p14:creationId xmlns:p14="http://schemas.microsoft.com/office/powerpoint/2010/main" val="41633141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347200" y="152399"/>
            <a:ext cx="26416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8" name="Rectangle 7"/>
          <p:cNvSpPr/>
          <p:nvPr/>
        </p:nvSpPr>
        <p:spPr>
          <a:xfrm>
            <a:off x="203200" y="153923"/>
            <a:ext cx="89408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3" name="Subtitle 2"/>
          <p:cNvSpPr>
            <a:spLocks noGrp="1"/>
          </p:cNvSpPr>
          <p:nvPr>
            <p:ph type="subTitle" idx="1"/>
          </p:nvPr>
        </p:nvSpPr>
        <p:spPr>
          <a:xfrm>
            <a:off x="9347200" y="2052960"/>
            <a:ext cx="26416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45ACF19E-54A3-466E-BB04-3439903C1F24}" type="datetime1">
              <a:rPr lang="en-US" smtClean="0"/>
              <a:t>12/11/2021</a:t>
            </a:fld>
            <a:endParaRPr lang="en-US" dirty="0"/>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A19C93F1-6216-4527-8974-8E5047394444}" type="slidenum">
              <a:rPr lang="en-US" smtClean="0"/>
              <a:t>‹#›</a:t>
            </a:fld>
            <a:endParaRPr lang="en-US" dirty="0"/>
          </a:p>
        </p:txBody>
      </p:sp>
      <p:sp>
        <p:nvSpPr>
          <p:cNvPr id="12" name="Footer Placeholder 11"/>
          <p:cNvSpPr>
            <a:spLocks noGrp="1"/>
          </p:cNvSpPr>
          <p:nvPr>
            <p:ph type="ftr" sz="quarter" idx="12"/>
          </p:nvPr>
        </p:nvSpPr>
        <p:spPr/>
        <p:txBody>
          <a:bodyPr/>
          <a:lstStyle>
            <a:lvl1pPr>
              <a:defRPr>
                <a:solidFill>
                  <a:schemeClr val="bg2"/>
                </a:solidFill>
              </a:defRPr>
            </a:lvl1pPr>
          </a:lstStyle>
          <a:p>
            <a:r>
              <a:rPr lang="en-US" dirty="0"/>
              <a:t>sjobergevashenk</a:t>
            </a:r>
          </a:p>
        </p:txBody>
      </p:sp>
      <p:sp>
        <p:nvSpPr>
          <p:cNvPr id="13" name="Title 12"/>
          <p:cNvSpPr>
            <a:spLocks noGrp="1"/>
          </p:cNvSpPr>
          <p:nvPr>
            <p:ph type="title"/>
          </p:nvPr>
        </p:nvSpPr>
        <p:spPr>
          <a:xfrm>
            <a:off x="609600" y="2052960"/>
            <a:ext cx="8432800" cy="1828800"/>
          </a:xfrm>
        </p:spPr>
        <p:txBody>
          <a:bodyPr/>
          <a:lstStyle>
            <a:lvl1pPr algn="r">
              <a:defRPr sz="4200" spc="150" baseline="0"/>
            </a:lvl1pPr>
          </a:lstStyle>
          <a:p>
            <a:r>
              <a:rPr lang="en-US"/>
              <a:t>Click to edit Master title style</a:t>
            </a:r>
            <a:endParaRPr lang="en-US" dirty="0"/>
          </a:p>
        </p:txBody>
      </p:sp>
    </p:spTree>
    <p:extLst>
      <p:ext uri="{BB962C8B-B14F-4D97-AF65-F5344CB8AC3E}">
        <p14:creationId xmlns:p14="http://schemas.microsoft.com/office/powerpoint/2010/main" val="36399971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6C11D6-A4E4-417F-9219-809069764AFA}" type="datetime1">
              <a:rPr lang="en-US" smtClean="0"/>
              <a:t>12/11/2021</a:t>
            </a:fld>
            <a:endParaRPr lang="en-US" dirty="0"/>
          </a:p>
        </p:txBody>
      </p:sp>
      <p:sp>
        <p:nvSpPr>
          <p:cNvPr id="5" name="Footer Placeholder 4"/>
          <p:cNvSpPr>
            <a:spLocks noGrp="1"/>
          </p:cNvSpPr>
          <p:nvPr>
            <p:ph type="ftr" sz="quarter" idx="11"/>
          </p:nvPr>
        </p:nvSpPr>
        <p:spPr/>
        <p:txBody>
          <a:bodyPr/>
          <a:lstStyle/>
          <a:p>
            <a:r>
              <a:rPr lang="en-US" dirty="0"/>
              <a:t>sjobergevashenk</a:t>
            </a:r>
          </a:p>
        </p:txBody>
      </p:sp>
      <p:sp>
        <p:nvSpPr>
          <p:cNvPr id="6" name="Slide Number Placeholder 5"/>
          <p:cNvSpPr>
            <a:spLocks noGrp="1"/>
          </p:cNvSpPr>
          <p:nvPr>
            <p:ph type="sldNum" sz="quarter" idx="12"/>
          </p:nvPr>
        </p:nvSpPr>
        <p:spPr/>
        <p:txBody>
          <a:bodyPr/>
          <a:lstStyle/>
          <a:p>
            <a:fld id="{A19C93F1-6216-4527-8974-8E5047394444}" type="slidenum">
              <a:rPr lang="en-US" smtClean="0"/>
              <a:t>‹#›</a:t>
            </a:fld>
            <a:endParaRPr lang="en-US" dirty="0"/>
          </a:p>
        </p:txBody>
      </p:sp>
      <p:sp>
        <p:nvSpPr>
          <p:cNvPr id="7" name="Title 6"/>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4750973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9347200" y="152399"/>
            <a:ext cx="26416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8" name="Rectangle 7"/>
          <p:cNvSpPr/>
          <p:nvPr/>
        </p:nvSpPr>
        <p:spPr>
          <a:xfrm>
            <a:off x="203200" y="153923"/>
            <a:ext cx="89408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3" name="Text Placeholder 2"/>
          <p:cNvSpPr>
            <a:spLocks noGrp="1"/>
          </p:cNvSpPr>
          <p:nvPr>
            <p:ph type="body" idx="1"/>
          </p:nvPr>
        </p:nvSpPr>
        <p:spPr>
          <a:xfrm>
            <a:off x="9550400" y="2892277"/>
            <a:ext cx="21336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03142632-20A4-44E5-BED2-6E76DEC38E1F}" type="datetime1">
              <a:rPr lang="en-US" smtClean="0"/>
              <a:t>12/11/2021</a:t>
            </a:fld>
            <a:endParaRPr lang="en-US" dirty="0"/>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A19C93F1-6216-4527-8974-8E5047394444}" type="slidenum">
              <a:rPr lang="en-US" smtClean="0"/>
              <a:t>‹#›</a:t>
            </a:fld>
            <a:endParaRPr lang="en-US" dirty="0"/>
          </a:p>
        </p:txBody>
      </p:sp>
      <p:sp>
        <p:nvSpPr>
          <p:cNvPr id="11" name="Footer Placeholder 10"/>
          <p:cNvSpPr>
            <a:spLocks noGrp="1"/>
          </p:cNvSpPr>
          <p:nvPr>
            <p:ph type="ftr" sz="quarter" idx="12"/>
          </p:nvPr>
        </p:nvSpPr>
        <p:spPr/>
        <p:txBody>
          <a:bodyPr/>
          <a:lstStyle>
            <a:lvl1pPr>
              <a:defRPr>
                <a:solidFill>
                  <a:srgbClr val="FFFFFF"/>
                </a:solidFill>
              </a:defRPr>
            </a:lvl1pPr>
          </a:lstStyle>
          <a:p>
            <a:r>
              <a:rPr lang="en-US" dirty="0"/>
              <a:t>sjobergevashenk</a:t>
            </a:r>
          </a:p>
        </p:txBody>
      </p:sp>
      <p:sp>
        <p:nvSpPr>
          <p:cNvPr id="12" name="Title 11"/>
          <p:cNvSpPr>
            <a:spLocks noGrp="1"/>
          </p:cNvSpPr>
          <p:nvPr>
            <p:ph type="title"/>
          </p:nvPr>
        </p:nvSpPr>
        <p:spPr>
          <a:xfrm>
            <a:off x="508000" y="2892277"/>
            <a:ext cx="8432800" cy="1645920"/>
          </a:xfrm>
        </p:spPr>
        <p:txBody>
          <a:bodyPr/>
          <a:lstStyle>
            <a:lvl1pPr algn="r">
              <a:defRPr sz="4200" spc="150" baseline="0"/>
            </a:lvl1pPr>
          </a:lstStyle>
          <a:p>
            <a:r>
              <a:rPr lang="en-US"/>
              <a:t>Click to edit Master title style</a:t>
            </a:r>
            <a:endParaRPr lang="en-US" dirty="0"/>
          </a:p>
        </p:txBody>
      </p:sp>
    </p:spTree>
    <p:extLst>
      <p:ext uri="{BB962C8B-B14F-4D97-AF65-F5344CB8AC3E}">
        <p14:creationId xmlns:p14="http://schemas.microsoft.com/office/powerpoint/2010/main" val="40260112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719072"/>
            <a:ext cx="53848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719072"/>
            <a:ext cx="53848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95FFC7A-2169-41D9-915A-259DDB9AD4E6}" type="datetime1">
              <a:rPr lang="en-US" smtClean="0"/>
              <a:t>12/11/2021</a:t>
            </a:fld>
            <a:endParaRPr lang="en-US" dirty="0"/>
          </a:p>
        </p:txBody>
      </p:sp>
      <p:sp>
        <p:nvSpPr>
          <p:cNvPr id="6" name="Footer Placeholder 5"/>
          <p:cNvSpPr>
            <a:spLocks noGrp="1"/>
          </p:cNvSpPr>
          <p:nvPr>
            <p:ph type="ftr" sz="quarter" idx="11"/>
          </p:nvPr>
        </p:nvSpPr>
        <p:spPr/>
        <p:txBody>
          <a:bodyPr/>
          <a:lstStyle/>
          <a:p>
            <a:r>
              <a:rPr lang="en-US" dirty="0"/>
              <a:t>sjobergevashenk</a:t>
            </a:r>
          </a:p>
        </p:txBody>
      </p:sp>
      <p:sp>
        <p:nvSpPr>
          <p:cNvPr id="7" name="Slide Number Placeholder 6"/>
          <p:cNvSpPr>
            <a:spLocks noGrp="1"/>
          </p:cNvSpPr>
          <p:nvPr>
            <p:ph type="sldNum" sz="quarter" idx="12"/>
          </p:nvPr>
        </p:nvSpPr>
        <p:spPr/>
        <p:txBody>
          <a:bodyPr/>
          <a:lstStyle/>
          <a:p>
            <a:fld id="{A19C93F1-6216-4527-8974-8E5047394444}" type="slidenum">
              <a:rPr lang="en-US" smtClean="0"/>
              <a:t>‹#›</a:t>
            </a:fld>
            <a:endParaRPr lang="en-US" dirty="0"/>
          </a:p>
        </p:txBody>
      </p:sp>
      <p:sp>
        <p:nvSpPr>
          <p:cNvPr id="8" name="Title 7"/>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9937243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722438"/>
            <a:ext cx="5386917"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438400"/>
            <a:ext cx="5386917"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93368" y="1722438"/>
            <a:ext cx="5389033"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438400"/>
            <a:ext cx="5389033"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F91071E-5C02-4573-8D81-13508260F67E}" type="datetime1">
              <a:rPr lang="en-US" smtClean="0"/>
              <a:t>12/11/2021</a:t>
            </a:fld>
            <a:endParaRPr lang="en-US" dirty="0"/>
          </a:p>
        </p:txBody>
      </p:sp>
      <p:sp>
        <p:nvSpPr>
          <p:cNvPr id="8" name="Footer Placeholder 7"/>
          <p:cNvSpPr>
            <a:spLocks noGrp="1"/>
          </p:cNvSpPr>
          <p:nvPr>
            <p:ph type="ftr" sz="quarter" idx="11"/>
          </p:nvPr>
        </p:nvSpPr>
        <p:spPr/>
        <p:txBody>
          <a:bodyPr/>
          <a:lstStyle/>
          <a:p>
            <a:r>
              <a:rPr lang="en-US" dirty="0"/>
              <a:t>sjobergevashenk</a:t>
            </a:r>
          </a:p>
        </p:txBody>
      </p:sp>
      <p:sp>
        <p:nvSpPr>
          <p:cNvPr id="9" name="Slide Number Placeholder 8"/>
          <p:cNvSpPr>
            <a:spLocks noGrp="1"/>
          </p:cNvSpPr>
          <p:nvPr>
            <p:ph type="sldNum" sz="quarter" idx="12"/>
          </p:nvPr>
        </p:nvSpPr>
        <p:spPr/>
        <p:txBody>
          <a:bodyPr/>
          <a:lstStyle/>
          <a:p>
            <a:fld id="{A19C93F1-6216-4527-8974-8E5047394444}"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1864473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F56C794-5894-42E7-9F20-E14FEBB40973}" type="datetime1">
              <a:rPr lang="en-US" smtClean="0"/>
              <a:t>12/11/2021</a:t>
            </a:fld>
            <a:endParaRPr lang="en-US" dirty="0"/>
          </a:p>
        </p:txBody>
      </p:sp>
      <p:sp>
        <p:nvSpPr>
          <p:cNvPr id="4" name="Footer Placeholder 3"/>
          <p:cNvSpPr>
            <a:spLocks noGrp="1"/>
          </p:cNvSpPr>
          <p:nvPr>
            <p:ph type="ftr" sz="quarter" idx="11"/>
          </p:nvPr>
        </p:nvSpPr>
        <p:spPr/>
        <p:txBody>
          <a:bodyPr/>
          <a:lstStyle/>
          <a:p>
            <a:r>
              <a:rPr lang="en-US" dirty="0"/>
              <a:t>sjobergevashenk</a:t>
            </a:r>
          </a:p>
        </p:txBody>
      </p:sp>
      <p:sp>
        <p:nvSpPr>
          <p:cNvPr id="5" name="Slide Number Placeholder 4"/>
          <p:cNvSpPr>
            <a:spLocks noGrp="1"/>
          </p:cNvSpPr>
          <p:nvPr>
            <p:ph type="sldNum" sz="quarter" idx="12"/>
          </p:nvPr>
        </p:nvSpPr>
        <p:spPr/>
        <p:txBody>
          <a:bodyPr/>
          <a:lstStyle/>
          <a:p>
            <a:fld id="{A19C93F1-6216-4527-8974-8E5047394444}" type="slidenum">
              <a:rPr lang="en-US" smtClean="0"/>
              <a:t>‹#›</a:t>
            </a:fld>
            <a:endParaRPr lang="en-US" dirty="0"/>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5089147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03200" y="150919"/>
            <a:ext cx="11775736"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Date Placeholder 1"/>
          <p:cNvSpPr>
            <a:spLocks noGrp="1"/>
          </p:cNvSpPr>
          <p:nvPr>
            <p:ph type="dt" sz="half" idx="10"/>
          </p:nvPr>
        </p:nvSpPr>
        <p:spPr/>
        <p:txBody>
          <a:bodyPr/>
          <a:lstStyle/>
          <a:p>
            <a:fld id="{D2AD73D6-8889-4EA1-B4CD-31226326C827}" type="datetime1">
              <a:rPr lang="en-US" smtClean="0"/>
              <a:t>12/11/2021</a:t>
            </a:fld>
            <a:endParaRPr lang="en-US" dirty="0"/>
          </a:p>
        </p:txBody>
      </p:sp>
      <p:sp>
        <p:nvSpPr>
          <p:cNvPr id="3" name="Footer Placeholder 2"/>
          <p:cNvSpPr>
            <a:spLocks noGrp="1"/>
          </p:cNvSpPr>
          <p:nvPr>
            <p:ph type="ftr" sz="quarter" idx="11"/>
          </p:nvPr>
        </p:nvSpPr>
        <p:spPr/>
        <p:txBody>
          <a:bodyPr/>
          <a:lstStyle/>
          <a:p>
            <a:r>
              <a:rPr lang="en-US" dirty="0"/>
              <a:t>sjobergevashenk</a:t>
            </a:r>
          </a:p>
        </p:txBody>
      </p:sp>
      <p:sp>
        <p:nvSpPr>
          <p:cNvPr id="4" name="Slide Number Placeholder 3"/>
          <p:cNvSpPr>
            <a:spLocks noGrp="1"/>
          </p:cNvSpPr>
          <p:nvPr>
            <p:ph type="sldNum" sz="quarter" idx="12"/>
          </p:nvPr>
        </p:nvSpPr>
        <p:spPr/>
        <p:txBody>
          <a:bodyPr/>
          <a:lstStyle/>
          <a:p>
            <a:fld id="{A19C93F1-6216-4527-8974-8E5047394444}" type="slidenum">
              <a:rPr lang="en-US" smtClean="0"/>
              <a:t>‹#›</a:t>
            </a:fld>
            <a:endParaRPr lang="en-US" dirty="0"/>
          </a:p>
        </p:txBody>
      </p:sp>
    </p:spTree>
    <p:extLst>
      <p:ext uri="{BB962C8B-B14F-4D97-AF65-F5344CB8AC3E}">
        <p14:creationId xmlns:p14="http://schemas.microsoft.com/office/powerpoint/2010/main" val="2636279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8" name="Rectangle 7"/>
          <p:cNvSpPr/>
          <p:nvPr/>
        </p:nvSpPr>
        <p:spPr>
          <a:xfrm>
            <a:off x="9347200" y="150876"/>
            <a:ext cx="26416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useBgFill="1">
        <p:nvSpPr>
          <p:cNvPr id="9" name="Rectangle 8"/>
          <p:cNvSpPr/>
          <p:nvPr/>
        </p:nvSpPr>
        <p:spPr>
          <a:xfrm>
            <a:off x="203200" y="152400"/>
            <a:ext cx="89408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3" name="Content Placeholder 2"/>
          <p:cNvSpPr>
            <a:spLocks noGrp="1"/>
          </p:cNvSpPr>
          <p:nvPr>
            <p:ph idx="1"/>
          </p:nvPr>
        </p:nvSpPr>
        <p:spPr>
          <a:xfrm>
            <a:off x="812800" y="304801"/>
            <a:ext cx="7823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9546336" y="2130552"/>
            <a:ext cx="2231136"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C1F48AA-F972-4C2B-88AD-9DCA0E67E47A}" type="datetime1">
              <a:rPr lang="en-US" smtClean="0"/>
              <a:t>12/11/2021</a:t>
            </a:fld>
            <a:endParaRPr lang="en-US" dirty="0"/>
          </a:p>
        </p:txBody>
      </p:sp>
      <p:sp>
        <p:nvSpPr>
          <p:cNvPr id="6" name="Footer Placeholder 5"/>
          <p:cNvSpPr>
            <a:spLocks noGrp="1"/>
          </p:cNvSpPr>
          <p:nvPr>
            <p:ph type="ftr" sz="quarter" idx="11"/>
          </p:nvPr>
        </p:nvSpPr>
        <p:spPr/>
        <p:txBody>
          <a:bodyPr/>
          <a:lstStyle/>
          <a:p>
            <a:r>
              <a:rPr lang="en-US" dirty="0"/>
              <a:t>sjobergevashenk</a:t>
            </a:r>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A19C93F1-6216-4527-8974-8E5047394444}" type="slidenum">
              <a:rPr lang="en-US" smtClean="0"/>
              <a:t>‹#›</a:t>
            </a:fld>
            <a:endParaRPr lang="en-US" dirty="0"/>
          </a:p>
        </p:txBody>
      </p:sp>
      <p:sp>
        <p:nvSpPr>
          <p:cNvPr id="11" name="Title 10"/>
          <p:cNvSpPr>
            <a:spLocks noGrp="1"/>
          </p:cNvSpPr>
          <p:nvPr>
            <p:ph type="title"/>
          </p:nvPr>
        </p:nvSpPr>
        <p:spPr>
          <a:xfrm>
            <a:off x="9546336" y="457200"/>
            <a:ext cx="2234213" cy="1673352"/>
          </a:xfrm>
        </p:spPr>
        <p:txBody>
          <a:bodyPr anchor="b"/>
          <a:lstStyle>
            <a:lvl1pPr algn="l">
              <a:defRPr sz="2000" spc="150" baseline="0"/>
            </a:lvl1pPr>
          </a:lstStyle>
          <a:p>
            <a:r>
              <a:rPr lang="en-US"/>
              <a:t>Click to edit Master title style</a:t>
            </a:r>
            <a:endParaRPr lang="en-US" dirty="0"/>
          </a:p>
        </p:txBody>
      </p:sp>
    </p:spTree>
    <p:extLst>
      <p:ext uri="{BB962C8B-B14F-4D97-AF65-F5344CB8AC3E}">
        <p14:creationId xmlns:p14="http://schemas.microsoft.com/office/powerpoint/2010/main" val="1459749800"/>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DD3AF7-35F2-41C5-B149-6B1F87B91DE1}" type="datetime1">
              <a:rPr lang="en-US" smtClean="0"/>
              <a:t>12/11/2021</a:t>
            </a:fld>
            <a:endParaRPr lang="en-US"/>
          </a:p>
        </p:txBody>
      </p:sp>
      <p:sp>
        <p:nvSpPr>
          <p:cNvPr id="5" name="Footer Placeholder 4"/>
          <p:cNvSpPr>
            <a:spLocks noGrp="1"/>
          </p:cNvSpPr>
          <p:nvPr>
            <p:ph type="ftr" sz="quarter" idx="11"/>
          </p:nvPr>
        </p:nvSpPr>
        <p:spPr/>
        <p:txBody>
          <a:bodyPr/>
          <a:lstStyle/>
          <a:p>
            <a:r>
              <a:rPr lang="en-US"/>
              <a:t>SJOBERG  EVASHENK </a:t>
            </a:r>
          </a:p>
        </p:txBody>
      </p:sp>
      <p:sp>
        <p:nvSpPr>
          <p:cNvPr id="6" name="Slide Number Placeholder 5"/>
          <p:cNvSpPr>
            <a:spLocks noGrp="1"/>
          </p:cNvSpPr>
          <p:nvPr>
            <p:ph type="sldNum" sz="quarter" idx="12"/>
          </p:nvPr>
        </p:nvSpPr>
        <p:spPr/>
        <p:txBody>
          <a:bodyPr/>
          <a:lstStyle/>
          <a:p>
            <a:fld id="{5228EB6D-91DF-4DD7-891B-1A976C6AE187}" type="slidenum">
              <a:rPr lang="en-US" smtClean="0"/>
              <a:t>‹#›</a:t>
            </a:fld>
            <a:endParaRPr lang="en-US"/>
          </a:p>
        </p:txBody>
      </p:sp>
      <p:sp>
        <p:nvSpPr>
          <p:cNvPr id="7" name="Title 6"/>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25354397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useBgFill="1">
        <p:nvSpPr>
          <p:cNvPr id="9" name="Rectangle 8"/>
          <p:cNvSpPr/>
          <p:nvPr/>
        </p:nvSpPr>
        <p:spPr>
          <a:xfrm>
            <a:off x="9347200" y="150876"/>
            <a:ext cx="26416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3" name="Picture Placeholder 2"/>
          <p:cNvSpPr>
            <a:spLocks noGrp="1"/>
          </p:cNvSpPr>
          <p:nvPr>
            <p:ph type="pic" idx="1"/>
          </p:nvPr>
        </p:nvSpPr>
        <p:spPr>
          <a:xfrm>
            <a:off x="203200" y="152400"/>
            <a:ext cx="89408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9550400" y="2133600"/>
            <a:ext cx="22352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AFE33D0-D21F-404F-B324-C06CD45985C0}" type="datetime1">
              <a:rPr lang="en-US" smtClean="0"/>
              <a:t>12/11/2021</a:t>
            </a:fld>
            <a:endParaRPr lang="en-US" dirty="0"/>
          </a:p>
        </p:txBody>
      </p:sp>
      <p:sp>
        <p:nvSpPr>
          <p:cNvPr id="6" name="Footer Placeholder 5"/>
          <p:cNvSpPr>
            <a:spLocks noGrp="1"/>
          </p:cNvSpPr>
          <p:nvPr>
            <p:ph type="ftr" sz="quarter" idx="11"/>
          </p:nvPr>
        </p:nvSpPr>
        <p:spPr/>
        <p:txBody>
          <a:bodyPr/>
          <a:lstStyle/>
          <a:p>
            <a:r>
              <a:rPr lang="en-US" dirty="0"/>
              <a:t>sjobergevashenk</a:t>
            </a:r>
          </a:p>
        </p:txBody>
      </p:sp>
      <p:sp>
        <p:nvSpPr>
          <p:cNvPr id="7" name="Slide Number Placeholder 6"/>
          <p:cNvSpPr>
            <a:spLocks noGrp="1"/>
          </p:cNvSpPr>
          <p:nvPr>
            <p:ph type="sldNum" sz="quarter" idx="12"/>
          </p:nvPr>
        </p:nvSpPr>
        <p:spPr/>
        <p:txBody>
          <a:bodyPr/>
          <a:lstStyle/>
          <a:p>
            <a:fld id="{A19C93F1-6216-4527-8974-8E5047394444}" type="slidenum">
              <a:rPr lang="en-US" smtClean="0"/>
              <a:t>‹#›</a:t>
            </a:fld>
            <a:endParaRPr lang="en-US" dirty="0"/>
          </a:p>
        </p:txBody>
      </p:sp>
      <p:sp>
        <p:nvSpPr>
          <p:cNvPr id="10" name="Title 9"/>
          <p:cNvSpPr>
            <a:spLocks noGrp="1"/>
          </p:cNvSpPr>
          <p:nvPr>
            <p:ph type="title"/>
          </p:nvPr>
        </p:nvSpPr>
        <p:spPr>
          <a:xfrm>
            <a:off x="9550400" y="460248"/>
            <a:ext cx="2235200" cy="1673352"/>
          </a:xfrm>
        </p:spPr>
        <p:txBody>
          <a:bodyPr anchor="b"/>
          <a:lstStyle>
            <a:lvl1pPr algn="l">
              <a:defRPr sz="2000" spc="150" baseline="0">
                <a:solidFill>
                  <a:schemeClr val="tx2"/>
                </a:solidFill>
              </a:defRPr>
            </a:lvl1pPr>
          </a:lstStyle>
          <a:p>
            <a:r>
              <a:rPr lang="en-US"/>
              <a:t>Click to edit Master title style</a:t>
            </a:r>
            <a:endParaRPr lang="en-US" dirty="0"/>
          </a:p>
        </p:txBody>
      </p:sp>
    </p:spTree>
    <p:extLst>
      <p:ext uri="{BB962C8B-B14F-4D97-AF65-F5344CB8AC3E}">
        <p14:creationId xmlns:p14="http://schemas.microsoft.com/office/powerpoint/2010/main" val="3316547568"/>
      </p:ext>
    </p:extLst>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78665CD-379B-4811-B77F-747A88717298}" type="datetime1">
              <a:rPr lang="en-US" smtClean="0"/>
              <a:t>12/11/2021</a:t>
            </a:fld>
            <a:endParaRPr lang="en-US" dirty="0"/>
          </a:p>
        </p:txBody>
      </p:sp>
      <p:sp>
        <p:nvSpPr>
          <p:cNvPr id="5" name="Footer Placeholder 4"/>
          <p:cNvSpPr>
            <a:spLocks noGrp="1"/>
          </p:cNvSpPr>
          <p:nvPr>
            <p:ph type="ftr" sz="quarter" idx="11"/>
          </p:nvPr>
        </p:nvSpPr>
        <p:spPr/>
        <p:txBody>
          <a:bodyPr/>
          <a:lstStyle/>
          <a:p>
            <a:r>
              <a:rPr lang="en-US" dirty="0"/>
              <a:t>sjobergevashenk</a:t>
            </a:r>
          </a:p>
        </p:txBody>
      </p:sp>
      <p:sp>
        <p:nvSpPr>
          <p:cNvPr id="6" name="Slide Number Placeholder 5"/>
          <p:cNvSpPr>
            <a:spLocks noGrp="1"/>
          </p:cNvSpPr>
          <p:nvPr>
            <p:ph type="sldNum" sz="quarter" idx="12"/>
          </p:nvPr>
        </p:nvSpPr>
        <p:spPr/>
        <p:txBody>
          <a:bodyPr/>
          <a:lstStyle/>
          <a:p>
            <a:fld id="{A19C93F1-6216-4527-8974-8E5047394444}" type="slidenum">
              <a:rPr lang="en-US" smtClean="0"/>
              <a:t>‹#›</a:t>
            </a:fld>
            <a:endParaRPr lang="en-US" dirty="0"/>
          </a:p>
        </p:txBody>
      </p:sp>
    </p:spTree>
    <p:extLst>
      <p:ext uri="{BB962C8B-B14F-4D97-AF65-F5344CB8AC3E}">
        <p14:creationId xmlns:p14="http://schemas.microsoft.com/office/powerpoint/2010/main" val="338615862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03200" y="147319"/>
            <a:ext cx="89408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8" name="Rectangle 7"/>
          <p:cNvSpPr/>
          <p:nvPr/>
        </p:nvSpPr>
        <p:spPr>
          <a:xfrm>
            <a:off x="9347200" y="147319"/>
            <a:ext cx="2608061"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Vertical Title 1"/>
          <p:cNvSpPr>
            <a:spLocks noGrp="1"/>
          </p:cNvSpPr>
          <p:nvPr>
            <p:ph type="title" orient="vert"/>
          </p:nvPr>
        </p:nvSpPr>
        <p:spPr>
          <a:xfrm>
            <a:off x="9550400" y="274639"/>
            <a:ext cx="22352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3E72D8-2A77-4023-97B3-F6DD0183C279}" type="datetime1">
              <a:rPr lang="en-US" smtClean="0"/>
              <a:t>12/11/2021</a:t>
            </a:fld>
            <a:endParaRPr lang="en-US" dirty="0"/>
          </a:p>
        </p:txBody>
      </p:sp>
      <p:sp>
        <p:nvSpPr>
          <p:cNvPr id="5" name="Footer Placeholder 4"/>
          <p:cNvSpPr>
            <a:spLocks noGrp="1"/>
          </p:cNvSpPr>
          <p:nvPr>
            <p:ph type="ftr" sz="quarter" idx="11"/>
          </p:nvPr>
        </p:nvSpPr>
        <p:spPr/>
        <p:txBody>
          <a:bodyPr/>
          <a:lstStyle/>
          <a:p>
            <a:r>
              <a:rPr lang="en-US" dirty="0"/>
              <a:t>sjobergevashenk</a:t>
            </a:r>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A19C93F1-6216-4527-8974-8E5047394444}" type="slidenum">
              <a:rPr lang="en-US" smtClean="0"/>
              <a:t>‹#›</a:t>
            </a:fld>
            <a:endParaRPr lang="en-US" dirty="0"/>
          </a:p>
        </p:txBody>
      </p:sp>
    </p:spTree>
    <p:extLst>
      <p:ext uri="{BB962C8B-B14F-4D97-AF65-F5344CB8AC3E}">
        <p14:creationId xmlns:p14="http://schemas.microsoft.com/office/powerpoint/2010/main" val="3474665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9347200" y="152399"/>
            <a:ext cx="26416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203200" y="153923"/>
            <a:ext cx="89408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Text Placeholder 2"/>
          <p:cNvSpPr>
            <a:spLocks noGrp="1"/>
          </p:cNvSpPr>
          <p:nvPr>
            <p:ph type="body" idx="1"/>
          </p:nvPr>
        </p:nvSpPr>
        <p:spPr>
          <a:xfrm>
            <a:off x="9550400" y="2892277"/>
            <a:ext cx="21336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A07737C6-8C53-4A65-A800-07AD83D30FDF}" type="datetime1">
              <a:rPr lang="en-US" smtClean="0"/>
              <a:t>12/11/2021</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5228EB6D-91DF-4DD7-891B-1A976C6AE187}" type="slidenum">
              <a:rPr lang="en-US" smtClean="0"/>
              <a:t>‹#›</a:t>
            </a:fld>
            <a:endParaRPr lang="en-US"/>
          </a:p>
        </p:txBody>
      </p:sp>
      <p:sp>
        <p:nvSpPr>
          <p:cNvPr id="11" name="Footer Placeholder 10"/>
          <p:cNvSpPr>
            <a:spLocks noGrp="1"/>
          </p:cNvSpPr>
          <p:nvPr>
            <p:ph type="ftr" sz="quarter" idx="12"/>
          </p:nvPr>
        </p:nvSpPr>
        <p:spPr/>
        <p:txBody>
          <a:bodyPr/>
          <a:lstStyle>
            <a:lvl1pPr>
              <a:defRPr>
                <a:solidFill>
                  <a:srgbClr val="FFFFFF"/>
                </a:solidFill>
              </a:defRPr>
            </a:lvl1pPr>
          </a:lstStyle>
          <a:p>
            <a:r>
              <a:rPr lang="en-US"/>
              <a:t>SJOBERG  EVASHENK </a:t>
            </a:r>
          </a:p>
        </p:txBody>
      </p:sp>
      <p:sp>
        <p:nvSpPr>
          <p:cNvPr id="12" name="Title 11"/>
          <p:cNvSpPr>
            <a:spLocks noGrp="1"/>
          </p:cNvSpPr>
          <p:nvPr>
            <p:ph type="title"/>
          </p:nvPr>
        </p:nvSpPr>
        <p:spPr>
          <a:xfrm>
            <a:off x="508000" y="2892277"/>
            <a:ext cx="8432800" cy="1645920"/>
          </a:xfrm>
        </p:spPr>
        <p:txBody>
          <a:bodyPr/>
          <a:lstStyle>
            <a:lvl1pPr algn="r">
              <a:defRPr sz="4200" spc="150" baseline="0"/>
            </a:lvl1pPr>
          </a:lstStyle>
          <a:p>
            <a:r>
              <a:rPr lang="en-US"/>
              <a:t>Click to edit Master title style</a:t>
            </a:r>
          </a:p>
        </p:txBody>
      </p:sp>
    </p:spTree>
    <p:extLst>
      <p:ext uri="{BB962C8B-B14F-4D97-AF65-F5344CB8AC3E}">
        <p14:creationId xmlns:p14="http://schemas.microsoft.com/office/powerpoint/2010/main" val="7741148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719072"/>
            <a:ext cx="53848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719072"/>
            <a:ext cx="53848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4A234EC-205F-4A62-8237-9E3664D0D3E0}" type="datetime1">
              <a:rPr lang="en-US" smtClean="0"/>
              <a:t>12/11/2021</a:t>
            </a:fld>
            <a:endParaRPr lang="en-US"/>
          </a:p>
        </p:txBody>
      </p:sp>
      <p:sp>
        <p:nvSpPr>
          <p:cNvPr id="6" name="Footer Placeholder 5"/>
          <p:cNvSpPr>
            <a:spLocks noGrp="1"/>
          </p:cNvSpPr>
          <p:nvPr>
            <p:ph type="ftr" sz="quarter" idx="11"/>
          </p:nvPr>
        </p:nvSpPr>
        <p:spPr/>
        <p:txBody>
          <a:bodyPr/>
          <a:lstStyle/>
          <a:p>
            <a:r>
              <a:rPr lang="en-US"/>
              <a:t>SJOBERG  EVASHENK </a:t>
            </a:r>
          </a:p>
        </p:txBody>
      </p:sp>
      <p:sp>
        <p:nvSpPr>
          <p:cNvPr id="7" name="Slide Number Placeholder 6"/>
          <p:cNvSpPr>
            <a:spLocks noGrp="1"/>
          </p:cNvSpPr>
          <p:nvPr>
            <p:ph type="sldNum" sz="quarter" idx="12"/>
          </p:nvPr>
        </p:nvSpPr>
        <p:spPr/>
        <p:txBody>
          <a:bodyPr/>
          <a:lstStyle/>
          <a:p>
            <a:fld id="{5228EB6D-91DF-4DD7-891B-1A976C6AE187}" type="slidenum">
              <a:rPr lang="en-US" smtClean="0"/>
              <a:t>‹#›</a:t>
            </a:fld>
            <a:endParaRPr lang="en-US"/>
          </a:p>
        </p:txBody>
      </p:sp>
      <p:sp>
        <p:nvSpPr>
          <p:cNvPr id="8" name="Title 7"/>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0545992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722438"/>
            <a:ext cx="5386917"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438400"/>
            <a:ext cx="5386917"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722438"/>
            <a:ext cx="5389033"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438400"/>
            <a:ext cx="5389033"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1CBC25-99F1-468B-AA2B-44E927123749}" type="datetime1">
              <a:rPr lang="en-US" smtClean="0"/>
              <a:t>12/11/2021</a:t>
            </a:fld>
            <a:endParaRPr lang="en-US"/>
          </a:p>
        </p:txBody>
      </p:sp>
      <p:sp>
        <p:nvSpPr>
          <p:cNvPr id="8" name="Footer Placeholder 7"/>
          <p:cNvSpPr>
            <a:spLocks noGrp="1"/>
          </p:cNvSpPr>
          <p:nvPr>
            <p:ph type="ftr" sz="quarter" idx="11"/>
          </p:nvPr>
        </p:nvSpPr>
        <p:spPr/>
        <p:txBody>
          <a:bodyPr/>
          <a:lstStyle/>
          <a:p>
            <a:r>
              <a:rPr lang="en-US"/>
              <a:t>SJOBERG  EVASHENK </a:t>
            </a:r>
          </a:p>
        </p:txBody>
      </p:sp>
      <p:sp>
        <p:nvSpPr>
          <p:cNvPr id="9" name="Slide Number Placeholder 8"/>
          <p:cNvSpPr>
            <a:spLocks noGrp="1"/>
          </p:cNvSpPr>
          <p:nvPr>
            <p:ph type="sldNum" sz="quarter" idx="12"/>
          </p:nvPr>
        </p:nvSpPr>
        <p:spPr/>
        <p:txBody>
          <a:bodyPr/>
          <a:lstStyle/>
          <a:p>
            <a:fld id="{5228EB6D-91DF-4DD7-891B-1A976C6AE187}"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3626048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ACA39D7B-4F17-4DE7-88EA-24E1DF6155D2}" type="datetime1">
              <a:rPr lang="en-US" smtClean="0"/>
              <a:t>12/11/2021</a:t>
            </a:fld>
            <a:endParaRPr lang="en-US"/>
          </a:p>
        </p:txBody>
      </p:sp>
      <p:sp>
        <p:nvSpPr>
          <p:cNvPr id="4" name="Footer Placeholder 3"/>
          <p:cNvSpPr>
            <a:spLocks noGrp="1"/>
          </p:cNvSpPr>
          <p:nvPr>
            <p:ph type="ftr" sz="quarter" idx="11"/>
          </p:nvPr>
        </p:nvSpPr>
        <p:spPr/>
        <p:txBody>
          <a:bodyPr/>
          <a:lstStyle/>
          <a:p>
            <a:r>
              <a:rPr lang="en-US"/>
              <a:t>SJOBERG  EVASHENK </a:t>
            </a:r>
          </a:p>
        </p:txBody>
      </p:sp>
      <p:sp>
        <p:nvSpPr>
          <p:cNvPr id="5" name="Slide Number Placeholder 4"/>
          <p:cNvSpPr>
            <a:spLocks noGrp="1"/>
          </p:cNvSpPr>
          <p:nvPr>
            <p:ph type="sldNum" sz="quarter" idx="12"/>
          </p:nvPr>
        </p:nvSpPr>
        <p:spPr/>
        <p:txBody>
          <a:bodyPr/>
          <a:lstStyle/>
          <a:p>
            <a:fld id="{5228EB6D-91DF-4DD7-891B-1A976C6AE187}" type="slidenum">
              <a:rPr lang="en-US" smtClean="0"/>
              <a:t>‹#›</a:t>
            </a:fld>
            <a:endParaRPr lang="en-US"/>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666593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03200" y="150919"/>
            <a:ext cx="11775736"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Date Placeholder 1"/>
          <p:cNvSpPr>
            <a:spLocks noGrp="1"/>
          </p:cNvSpPr>
          <p:nvPr>
            <p:ph type="dt" sz="half" idx="10"/>
          </p:nvPr>
        </p:nvSpPr>
        <p:spPr/>
        <p:txBody>
          <a:bodyPr/>
          <a:lstStyle/>
          <a:p>
            <a:fld id="{ADE46A91-09C0-4A9C-9C94-C8D2C3BD504C}" type="datetime1">
              <a:rPr lang="en-US" smtClean="0"/>
              <a:t>12/11/2021</a:t>
            </a:fld>
            <a:endParaRPr lang="en-US"/>
          </a:p>
        </p:txBody>
      </p:sp>
      <p:sp>
        <p:nvSpPr>
          <p:cNvPr id="3" name="Footer Placeholder 2"/>
          <p:cNvSpPr>
            <a:spLocks noGrp="1"/>
          </p:cNvSpPr>
          <p:nvPr>
            <p:ph type="ftr" sz="quarter" idx="11"/>
          </p:nvPr>
        </p:nvSpPr>
        <p:spPr/>
        <p:txBody>
          <a:bodyPr/>
          <a:lstStyle/>
          <a:p>
            <a:r>
              <a:rPr lang="en-US"/>
              <a:t>SJOBERG  EVASHENK </a:t>
            </a:r>
          </a:p>
        </p:txBody>
      </p:sp>
      <p:sp>
        <p:nvSpPr>
          <p:cNvPr id="4" name="Slide Number Placeholder 3"/>
          <p:cNvSpPr>
            <a:spLocks noGrp="1"/>
          </p:cNvSpPr>
          <p:nvPr>
            <p:ph type="sldNum" sz="quarter" idx="12"/>
          </p:nvPr>
        </p:nvSpPr>
        <p:spPr/>
        <p:txBody>
          <a:bodyPr/>
          <a:lstStyle/>
          <a:p>
            <a:fld id="{5228EB6D-91DF-4DD7-891B-1A976C6AE187}" type="slidenum">
              <a:rPr lang="en-US" smtClean="0"/>
              <a:t>‹#›</a:t>
            </a:fld>
            <a:endParaRPr lang="en-US"/>
          </a:p>
        </p:txBody>
      </p:sp>
    </p:spTree>
    <p:extLst>
      <p:ext uri="{BB962C8B-B14F-4D97-AF65-F5344CB8AC3E}">
        <p14:creationId xmlns:p14="http://schemas.microsoft.com/office/powerpoint/2010/main" val="2497331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9347200" y="150876"/>
            <a:ext cx="26416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useBgFill="1">
        <p:nvSpPr>
          <p:cNvPr id="9" name="Rectangle 8"/>
          <p:cNvSpPr/>
          <p:nvPr/>
        </p:nvSpPr>
        <p:spPr>
          <a:xfrm>
            <a:off x="203200" y="152400"/>
            <a:ext cx="89408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Content Placeholder 2"/>
          <p:cNvSpPr>
            <a:spLocks noGrp="1"/>
          </p:cNvSpPr>
          <p:nvPr>
            <p:ph idx="1"/>
          </p:nvPr>
        </p:nvSpPr>
        <p:spPr>
          <a:xfrm>
            <a:off x="812800" y="304801"/>
            <a:ext cx="7823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9546336" y="2130552"/>
            <a:ext cx="2231136"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3605402-E5E8-4C2B-87C1-A77FBE46DF0C}" type="datetime1">
              <a:rPr lang="en-US" smtClean="0"/>
              <a:t>12/11/2021</a:t>
            </a:fld>
            <a:endParaRPr lang="en-US"/>
          </a:p>
        </p:txBody>
      </p:sp>
      <p:sp>
        <p:nvSpPr>
          <p:cNvPr id="6" name="Footer Placeholder 5"/>
          <p:cNvSpPr>
            <a:spLocks noGrp="1"/>
          </p:cNvSpPr>
          <p:nvPr>
            <p:ph type="ftr" sz="quarter" idx="11"/>
          </p:nvPr>
        </p:nvSpPr>
        <p:spPr/>
        <p:txBody>
          <a:bodyPr/>
          <a:lstStyle/>
          <a:p>
            <a:r>
              <a:rPr lang="en-US"/>
              <a:t>SJOBERG  EVASHENK </a:t>
            </a:r>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5228EB6D-91DF-4DD7-891B-1A976C6AE187}" type="slidenum">
              <a:rPr lang="en-US" smtClean="0"/>
              <a:t>‹#›</a:t>
            </a:fld>
            <a:endParaRPr lang="en-US"/>
          </a:p>
        </p:txBody>
      </p:sp>
      <p:sp>
        <p:nvSpPr>
          <p:cNvPr id="11" name="Title 10"/>
          <p:cNvSpPr>
            <a:spLocks noGrp="1"/>
          </p:cNvSpPr>
          <p:nvPr>
            <p:ph type="title"/>
          </p:nvPr>
        </p:nvSpPr>
        <p:spPr>
          <a:xfrm>
            <a:off x="9546336" y="457200"/>
            <a:ext cx="2234213" cy="1673352"/>
          </a:xfrm>
        </p:spPr>
        <p:txBody>
          <a:bodyPr anchor="b"/>
          <a:lstStyle>
            <a:lvl1pPr algn="l">
              <a:defRPr sz="2000" spc="150" baseline="0"/>
            </a:lvl1pPr>
          </a:lstStyle>
          <a:p>
            <a:r>
              <a:rPr lang="en-US"/>
              <a:t>Click to edit Master title style</a:t>
            </a:r>
          </a:p>
        </p:txBody>
      </p:sp>
    </p:spTree>
    <p:extLst>
      <p:ext uri="{BB962C8B-B14F-4D97-AF65-F5344CB8AC3E}">
        <p14:creationId xmlns:p14="http://schemas.microsoft.com/office/powerpoint/2010/main" val="1896770923"/>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useBgFill="1">
        <p:nvSpPr>
          <p:cNvPr id="9" name="Rectangle 8"/>
          <p:cNvSpPr/>
          <p:nvPr/>
        </p:nvSpPr>
        <p:spPr>
          <a:xfrm>
            <a:off x="9347200" y="150876"/>
            <a:ext cx="26416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Picture Placeholder 2"/>
          <p:cNvSpPr>
            <a:spLocks noGrp="1"/>
          </p:cNvSpPr>
          <p:nvPr>
            <p:ph type="pic" idx="1"/>
          </p:nvPr>
        </p:nvSpPr>
        <p:spPr>
          <a:xfrm>
            <a:off x="203200" y="152400"/>
            <a:ext cx="89408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9550400" y="2133600"/>
            <a:ext cx="22352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47E16AC-A3A0-4F47-B9A5-2C86ED6CCF9C}" type="datetime1">
              <a:rPr lang="en-US" smtClean="0"/>
              <a:t>12/11/2021</a:t>
            </a:fld>
            <a:endParaRPr lang="en-US"/>
          </a:p>
        </p:txBody>
      </p:sp>
      <p:sp>
        <p:nvSpPr>
          <p:cNvPr id="6" name="Footer Placeholder 5"/>
          <p:cNvSpPr>
            <a:spLocks noGrp="1"/>
          </p:cNvSpPr>
          <p:nvPr>
            <p:ph type="ftr" sz="quarter" idx="11"/>
          </p:nvPr>
        </p:nvSpPr>
        <p:spPr/>
        <p:txBody>
          <a:bodyPr/>
          <a:lstStyle/>
          <a:p>
            <a:r>
              <a:rPr lang="en-US"/>
              <a:t>SJOBERG  EVASHENK </a:t>
            </a:r>
          </a:p>
        </p:txBody>
      </p:sp>
      <p:sp>
        <p:nvSpPr>
          <p:cNvPr id="7" name="Slide Number Placeholder 6"/>
          <p:cNvSpPr>
            <a:spLocks noGrp="1"/>
          </p:cNvSpPr>
          <p:nvPr>
            <p:ph type="sldNum" sz="quarter" idx="12"/>
          </p:nvPr>
        </p:nvSpPr>
        <p:spPr/>
        <p:txBody>
          <a:bodyPr/>
          <a:lstStyle/>
          <a:p>
            <a:fld id="{5228EB6D-91DF-4DD7-891B-1A976C6AE187}" type="slidenum">
              <a:rPr lang="en-US" smtClean="0"/>
              <a:t>‹#›</a:t>
            </a:fld>
            <a:endParaRPr lang="en-US"/>
          </a:p>
        </p:txBody>
      </p:sp>
      <p:sp>
        <p:nvSpPr>
          <p:cNvPr id="10" name="Title 9"/>
          <p:cNvSpPr>
            <a:spLocks noGrp="1"/>
          </p:cNvSpPr>
          <p:nvPr>
            <p:ph type="title"/>
          </p:nvPr>
        </p:nvSpPr>
        <p:spPr>
          <a:xfrm>
            <a:off x="9550400" y="460248"/>
            <a:ext cx="2235200" cy="1673352"/>
          </a:xfrm>
        </p:spPr>
        <p:txBody>
          <a:bodyPr anchor="b"/>
          <a:lstStyle>
            <a:lvl1pPr algn="l">
              <a:defRPr sz="2000" spc="150" baseline="0">
                <a:solidFill>
                  <a:schemeClr val="tx2"/>
                </a:solidFill>
              </a:defRPr>
            </a:lvl1pPr>
          </a:lstStyle>
          <a:p>
            <a:r>
              <a:rPr lang="en-US"/>
              <a:t>Click to edit Master title style</a:t>
            </a:r>
          </a:p>
        </p:txBody>
      </p:sp>
    </p:spTree>
    <p:extLst>
      <p:ext uri="{BB962C8B-B14F-4D97-AF65-F5344CB8AC3E}">
        <p14:creationId xmlns:p14="http://schemas.microsoft.com/office/powerpoint/2010/main" val="340096944"/>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203200" y="1634971"/>
            <a:ext cx="11775736"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203199" y="152401"/>
            <a:ext cx="11752063"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Placeholder 1"/>
          <p:cNvSpPr>
            <a:spLocks noGrp="1"/>
          </p:cNvSpPr>
          <p:nvPr>
            <p:ph type="title"/>
          </p:nvPr>
        </p:nvSpPr>
        <p:spPr>
          <a:xfrm>
            <a:off x="508000" y="355847"/>
            <a:ext cx="11175013" cy="1054394"/>
          </a:xfrm>
          <a:prstGeom prst="rect">
            <a:avLst/>
          </a:prstGeom>
        </p:spPr>
        <p:txBody>
          <a:bodyPr vert="horz" lIns="91440" tIns="45720" rIns="91440" bIns="45720" rtlCol="0" anchor="ctr">
            <a:noAutofit/>
          </a:bodyPr>
          <a:lstStyle/>
          <a:p>
            <a:r>
              <a:rPr lang="en-US"/>
              <a:t>Click to edit Master title style</a:t>
            </a:r>
          </a:p>
        </p:txBody>
      </p:sp>
      <p:sp>
        <p:nvSpPr>
          <p:cNvPr id="3" name="Text Placeholder 2"/>
          <p:cNvSpPr>
            <a:spLocks noGrp="1"/>
          </p:cNvSpPr>
          <p:nvPr>
            <p:ph type="body" idx="1"/>
          </p:nvPr>
        </p:nvSpPr>
        <p:spPr>
          <a:xfrm>
            <a:off x="507999" y="1719071"/>
            <a:ext cx="11210524" cy="440740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94517" y="6356350"/>
            <a:ext cx="2844800" cy="274320"/>
          </a:xfrm>
          <a:prstGeom prst="rect">
            <a:avLst/>
          </a:prstGeom>
        </p:spPr>
        <p:txBody>
          <a:bodyPr vert="horz" lIns="91440" tIns="45720" rIns="91440" bIns="45720" rtlCol="0" anchor="ctr"/>
          <a:lstStyle>
            <a:lvl1pPr algn="l">
              <a:defRPr sz="1100">
                <a:solidFill>
                  <a:schemeClr val="tx2"/>
                </a:solidFill>
              </a:defRPr>
            </a:lvl1pPr>
          </a:lstStyle>
          <a:p>
            <a:fld id="{F23FD1BB-EC2E-4A43-B9E0-DF3026A12C12}" type="datetime1">
              <a:rPr lang="en-US" smtClean="0"/>
              <a:t>12/11/2021</a:t>
            </a:fld>
            <a:endParaRPr lang="en-US"/>
          </a:p>
        </p:txBody>
      </p:sp>
      <p:sp>
        <p:nvSpPr>
          <p:cNvPr id="5" name="Footer Placeholder 4"/>
          <p:cNvSpPr>
            <a:spLocks noGrp="1"/>
          </p:cNvSpPr>
          <p:nvPr>
            <p:ph type="ftr" sz="quarter" idx="3"/>
          </p:nvPr>
        </p:nvSpPr>
        <p:spPr>
          <a:xfrm>
            <a:off x="4064000" y="6356350"/>
            <a:ext cx="4470400" cy="274320"/>
          </a:xfrm>
          <a:prstGeom prst="rect">
            <a:avLst/>
          </a:prstGeom>
        </p:spPr>
        <p:txBody>
          <a:bodyPr vert="horz" lIns="91440" tIns="45720" rIns="91440" bIns="45720" rtlCol="0" anchor="ctr"/>
          <a:lstStyle>
            <a:lvl1pPr algn="ctr">
              <a:defRPr sz="1100">
                <a:solidFill>
                  <a:schemeClr val="tx2"/>
                </a:solidFill>
              </a:defRPr>
            </a:lvl1pPr>
          </a:lstStyle>
          <a:p>
            <a:r>
              <a:rPr lang="en-US"/>
              <a:t>SJOBERG  EVASHENK </a:t>
            </a:r>
          </a:p>
        </p:txBody>
      </p:sp>
      <p:sp>
        <p:nvSpPr>
          <p:cNvPr id="6" name="Slide Number Placeholder 5"/>
          <p:cNvSpPr>
            <a:spLocks noGrp="1"/>
          </p:cNvSpPr>
          <p:nvPr>
            <p:ph type="sldNum" sz="quarter" idx="4"/>
          </p:nvPr>
        </p:nvSpPr>
        <p:spPr>
          <a:xfrm>
            <a:off x="10979573" y="6355080"/>
            <a:ext cx="777288"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5228EB6D-91DF-4DD7-891B-1A976C6AE187}" type="slidenum">
              <a:rPr lang="en-US" smtClean="0"/>
              <a:t>‹#›</a:t>
            </a:fld>
            <a:endParaRPr lang="en-US"/>
          </a:p>
        </p:txBody>
      </p:sp>
    </p:spTree>
    <p:extLst>
      <p:ext uri="{BB962C8B-B14F-4D97-AF65-F5344CB8AC3E}">
        <p14:creationId xmlns:p14="http://schemas.microsoft.com/office/powerpoint/2010/main" val="259010357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203200" y="1634971"/>
            <a:ext cx="11775736"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8" name="Rectangle 7"/>
          <p:cNvSpPr/>
          <p:nvPr/>
        </p:nvSpPr>
        <p:spPr>
          <a:xfrm>
            <a:off x="203199" y="152401"/>
            <a:ext cx="11752063"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Placeholder 1"/>
          <p:cNvSpPr>
            <a:spLocks noGrp="1"/>
          </p:cNvSpPr>
          <p:nvPr>
            <p:ph type="title"/>
          </p:nvPr>
        </p:nvSpPr>
        <p:spPr>
          <a:xfrm>
            <a:off x="508000" y="355847"/>
            <a:ext cx="11175013" cy="105439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507999" y="1719071"/>
            <a:ext cx="11210524" cy="440740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94517" y="6356350"/>
            <a:ext cx="2844800" cy="274320"/>
          </a:xfrm>
          <a:prstGeom prst="rect">
            <a:avLst/>
          </a:prstGeom>
        </p:spPr>
        <p:txBody>
          <a:bodyPr vert="horz" lIns="91440" tIns="45720" rIns="91440" bIns="45720" rtlCol="0" anchor="ctr"/>
          <a:lstStyle>
            <a:lvl1pPr algn="l">
              <a:defRPr sz="1100">
                <a:solidFill>
                  <a:schemeClr val="tx2"/>
                </a:solidFill>
              </a:defRPr>
            </a:lvl1pPr>
          </a:lstStyle>
          <a:p>
            <a:fld id="{84055B05-8113-4F91-B780-094C09273F8E}" type="datetime1">
              <a:rPr lang="en-US" smtClean="0"/>
              <a:t>12/11/2021</a:t>
            </a:fld>
            <a:endParaRPr lang="en-US" dirty="0"/>
          </a:p>
        </p:txBody>
      </p:sp>
      <p:sp>
        <p:nvSpPr>
          <p:cNvPr id="5" name="Footer Placeholder 4"/>
          <p:cNvSpPr>
            <a:spLocks noGrp="1"/>
          </p:cNvSpPr>
          <p:nvPr>
            <p:ph type="ftr" sz="quarter" idx="3"/>
          </p:nvPr>
        </p:nvSpPr>
        <p:spPr>
          <a:xfrm>
            <a:off x="4064000" y="6356350"/>
            <a:ext cx="4470400" cy="274320"/>
          </a:xfrm>
          <a:prstGeom prst="rect">
            <a:avLst/>
          </a:prstGeom>
        </p:spPr>
        <p:txBody>
          <a:bodyPr vert="horz" lIns="91440" tIns="45720" rIns="91440" bIns="45720" rtlCol="0" anchor="ctr"/>
          <a:lstStyle>
            <a:lvl1pPr algn="ctr">
              <a:defRPr sz="1100">
                <a:solidFill>
                  <a:schemeClr val="tx2"/>
                </a:solidFill>
              </a:defRPr>
            </a:lvl1pPr>
          </a:lstStyle>
          <a:p>
            <a:r>
              <a:rPr lang="en-US" dirty="0"/>
              <a:t>sjobergevashenk</a:t>
            </a:r>
          </a:p>
        </p:txBody>
      </p:sp>
      <p:sp>
        <p:nvSpPr>
          <p:cNvPr id="6" name="Slide Number Placeholder 5"/>
          <p:cNvSpPr>
            <a:spLocks noGrp="1"/>
          </p:cNvSpPr>
          <p:nvPr>
            <p:ph type="sldNum" sz="quarter" idx="4"/>
          </p:nvPr>
        </p:nvSpPr>
        <p:spPr>
          <a:xfrm>
            <a:off x="10979573" y="6355080"/>
            <a:ext cx="777288"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A19C93F1-6216-4527-8974-8E5047394444}" type="slidenum">
              <a:rPr lang="en-US" smtClean="0"/>
              <a:t>‹#›</a:t>
            </a:fld>
            <a:endParaRPr lang="en-US" dirty="0"/>
          </a:p>
        </p:txBody>
      </p:sp>
    </p:spTree>
    <p:extLst>
      <p:ext uri="{BB962C8B-B14F-4D97-AF65-F5344CB8AC3E}">
        <p14:creationId xmlns:p14="http://schemas.microsoft.com/office/powerpoint/2010/main" val="281338673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hyperlink" Target="mailto:george@secteam.com" TargetMode="External"/><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CDA1AD2-FEA8-471C-8548-F8544B371556}"/>
              </a:ext>
            </a:extLst>
          </p:cNvPr>
          <p:cNvSpPr>
            <a:spLocks noGrp="1"/>
          </p:cNvSpPr>
          <p:nvPr>
            <p:ph type="subTitle" idx="1"/>
          </p:nvPr>
        </p:nvSpPr>
        <p:spPr/>
        <p:txBody>
          <a:bodyPr/>
          <a:lstStyle/>
          <a:p>
            <a:r>
              <a:rPr lang="en-US" b="1"/>
              <a:t>Prepared by:</a:t>
            </a:r>
            <a:r>
              <a:rPr lang="en-US"/>
              <a:t> </a:t>
            </a:r>
          </a:p>
          <a:p>
            <a:r>
              <a:rPr lang="en-US"/>
              <a:t>Sjoberg </a:t>
            </a:r>
          </a:p>
          <a:p>
            <a:r>
              <a:rPr lang="en-US"/>
              <a:t>Evashenk Consulting</a:t>
            </a:r>
          </a:p>
          <a:p>
            <a:endParaRPr lang="en-US"/>
          </a:p>
        </p:txBody>
      </p:sp>
      <p:sp>
        <p:nvSpPr>
          <p:cNvPr id="6" name="Slide Number Placeholder 5">
            <a:extLst>
              <a:ext uri="{FF2B5EF4-FFF2-40B4-BE49-F238E27FC236}">
                <a16:creationId xmlns:a16="http://schemas.microsoft.com/office/drawing/2014/main" id="{DCEE8305-8A63-4B55-A0E1-680E0562E1F8}"/>
              </a:ext>
            </a:extLst>
          </p:cNvPr>
          <p:cNvSpPr>
            <a:spLocks noGrp="1"/>
          </p:cNvSpPr>
          <p:nvPr>
            <p:ph type="sldNum" sz="quarter" idx="11"/>
          </p:nvPr>
        </p:nvSpPr>
        <p:spPr/>
        <p:txBody>
          <a:bodyPr/>
          <a:lstStyle/>
          <a:p>
            <a:fld id="{5228EB6D-91DF-4DD7-891B-1A976C6AE187}" type="slidenum">
              <a:rPr lang="en-US" smtClean="0"/>
              <a:t>1</a:t>
            </a:fld>
            <a:endParaRPr lang="en-US"/>
          </a:p>
        </p:txBody>
      </p:sp>
      <p:sp>
        <p:nvSpPr>
          <p:cNvPr id="2" name="Title 1">
            <a:extLst>
              <a:ext uri="{FF2B5EF4-FFF2-40B4-BE49-F238E27FC236}">
                <a16:creationId xmlns:a16="http://schemas.microsoft.com/office/drawing/2014/main" id="{7E5FC520-E1DD-4E8B-8E02-549994C629DF}"/>
              </a:ext>
            </a:extLst>
          </p:cNvPr>
          <p:cNvSpPr>
            <a:spLocks noGrp="1"/>
          </p:cNvSpPr>
          <p:nvPr>
            <p:ph type="title"/>
          </p:nvPr>
        </p:nvSpPr>
        <p:spPr>
          <a:xfrm>
            <a:off x="570411" y="2041989"/>
            <a:ext cx="8432800" cy="1828800"/>
          </a:xfrm>
        </p:spPr>
        <p:txBody>
          <a:bodyPr/>
          <a:lstStyle/>
          <a:p>
            <a:r>
              <a:rPr lang="en-US" sz="3200" dirty="0"/>
              <a:t>California Debt Limit </a:t>
            </a:r>
            <a:br>
              <a:rPr lang="en-US" sz="3200" dirty="0"/>
            </a:br>
            <a:r>
              <a:rPr lang="en-US" sz="3200" dirty="0"/>
              <a:t>allocation Committee</a:t>
            </a:r>
            <a:br>
              <a:rPr lang="en-US" sz="3200" dirty="0"/>
            </a:br>
            <a:br>
              <a:rPr lang="en-US" dirty="0"/>
            </a:br>
            <a:r>
              <a:rPr lang="en-US" sz="2400" dirty="0"/>
              <a:t>Strategic Plan</a:t>
            </a:r>
            <a:br>
              <a:rPr lang="en-US" sz="2400" dirty="0"/>
            </a:br>
            <a:r>
              <a:rPr lang="en-US" sz="2400" dirty="0"/>
              <a:t>Progress Update</a:t>
            </a:r>
            <a:br>
              <a:rPr lang="en-US" sz="2400" dirty="0"/>
            </a:br>
            <a:r>
              <a:rPr lang="en-US" sz="2400" dirty="0"/>
              <a:t> </a:t>
            </a:r>
            <a:br>
              <a:rPr lang="en-US" sz="2400" dirty="0"/>
            </a:br>
            <a:r>
              <a:rPr lang="en-US" sz="2400" dirty="0"/>
              <a:t>December 8, 2021</a:t>
            </a:r>
          </a:p>
        </p:txBody>
      </p:sp>
      <p:pic>
        <p:nvPicPr>
          <p:cNvPr id="5" name="Picture 4">
            <a:extLst>
              <a:ext uri="{FF2B5EF4-FFF2-40B4-BE49-F238E27FC236}">
                <a16:creationId xmlns:a16="http://schemas.microsoft.com/office/drawing/2014/main" id="{95C7DE8D-5FA4-4854-9B0A-6ED22FBC9D0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35606" y="6109855"/>
            <a:ext cx="2662287" cy="613064"/>
          </a:xfrm>
          <a:prstGeom prst="rect">
            <a:avLst/>
          </a:prstGeom>
        </p:spPr>
      </p:pic>
    </p:spTree>
    <p:extLst>
      <p:ext uri="{BB962C8B-B14F-4D97-AF65-F5344CB8AC3E}">
        <p14:creationId xmlns:p14="http://schemas.microsoft.com/office/powerpoint/2010/main" val="266224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C742DF7-5EBF-472B-83EC-49257481124B}"/>
              </a:ext>
            </a:extLst>
          </p:cNvPr>
          <p:cNvSpPr>
            <a:spLocks noGrp="1"/>
          </p:cNvSpPr>
          <p:nvPr>
            <p:ph idx="1"/>
          </p:nvPr>
        </p:nvSpPr>
        <p:spPr/>
        <p:txBody>
          <a:bodyPr vert="horz" lIns="91440" tIns="45720" rIns="91440" bIns="45720" rtlCol="0" anchor="t">
            <a:normAutofit/>
          </a:bodyPr>
          <a:lstStyle/>
          <a:p>
            <a:pPr marL="285750" indent="-285750">
              <a:spcBef>
                <a:spcPts val="600"/>
              </a:spcBef>
              <a:spcAft>
                <a:spcPts val="600"/>
              </a:spcAft>
            </a:pPr>
            <a:r>
              <a:rPr lang="en-US" sz="1600">
                <a:ea typeface="Calibri" panose="020F0502020204030204" pitchFamily="34" charset="0"/>
                <a:cs typeface="Times New Roman"/>
              </a:rPr>
              <a:t>T</a:t>
            </a:r>
            <a:r>
              <a:rPr lang="en-US" sz="1600">
                <a:effectLst/>
                <a:ea typeface="Calibri" panose="020F0502020204030204" pitchFamily="34" charset="0"/>
                <a:cs typeface="Times New Roman"/>
              </a:rPr>
              <a:t>he California Tax Credit Allocation Committee (CTCAC) hired Sjoberg </a:t>
            </a:r>
            <a:r>
              <a:rPr lang="en-US" sz="1600" err="1">
                <a:effectLst/>
                <a:ea typeface="Calibri" panose="020F0502020204030204" pitchFamily="34" charset="0"/>
                <a:cs typeface="Times New Roman"/>
              </a:rPr>
              <a:t>Evashenk</a:t>
            </a:r>
            <a:r>
              <a:rPr lang="en-US" sz="1600">
                <a:effectLst/>
                <a:ea typeface="Calibri" panose="020F0502020204030204" pitchFamily="34" charset="0"/>
                <a:cs typeface="Times New Roman"/>
              </a:rPr>
              <a:t> Consulting, Inc., to facilitate the development of a strategic plan that is consistent with the statutory duties of the California Debt Limit Allocation Committee (CDLAC) and the California Tax Credit Allocation Committee (CTCAC). </a:t>
            </a:r>
            <a:r>
              <a:rPr lang="en-US" sz="1600"/>
              <a:t>The objective of the strategic plan is to:</a:t>
            </a:r>
          </a:p>
          <a:p>
            <a:pPr lvl="1">
              <a:spcBef>
                <a:spcPts val="600"/>
              </a:spcBef>
              <a:spcAft>
                <a:spcPts val="600"/>
              </a:spcAft>
            </a:pPr>
            <a:r>
              <a:rPr lang="en-US" sz="1600">
                <a:ea typeface="Calibri" panose="020F0502020204030204" pitchFamily="34" charset="0"/>
                <a:cs typeface="Times New Roman"/>
              </a:rPr>
              <a:t>Evaluate steps the organizations can take to address the State Auditor’s November 2020 findings and recommendations, which found that the </a:t>
            </a:r>
            <a:r>
              <a:rPr lang="en-US" sz="1600">
                <a:effectLst/>
                <a:ea typeface="Calibri" panose="020F0502020204030204" pitchFamily="34" charset="0"/>
                <a:cs typeface="Times New Roman"/>
              </a:rPr>
              <a:t>lack of coordination and planning between CTCAC/CDLAC has hindered each agency’s ability to fulfill their respective directives and recommended the consolidation of both agencies and the delegation of CDLAC’s bond allocation authority to CTCAC.</a:t>
            </a:r>
            <a:endParaRPr lang="en-US" sz="1600">
              <a:ea typeface="Calibri" panose="020F0502020204030204" pitchFamily="34" charset="0"/>
              <a:cs typeface="Times New Roman"/>
            </a:endParaRPr>
          </a:p>
          <a:p>
            <a:pPr marL="560070" lvl="1" indent="-285750">
              <a:spcBef>
                <a:spcPts val="600"/>
              </a:spcBef>
              <a:spcAft>
                <a:spcPts val="600"/>
              </a:spcAft>
            </a:pPr>
            <a:r>
              <a:rPr lang="en-US" sz="1600">
                <a:ea typeface="Calibri" panose="020F0502020204030204" pitchFamily="34" charset="0"/>
                <a:cs typeface="Times New Roman"/>
              </a:rPr>
              <a:t>Better align CTCAC and CDLAC organizational resources, staffing and regulations to achieve the State of California’s affordable housing objectives. </a:t>
            </a:r>
            <a:endParaRPr lang="en-US" sz="1600">
              <a:ea typeface="Calibri" panose="020F0502020204030204" pitchFamily="34" charset="0"/>
              <a:cs typeface="Times New Roman" panose="02020603050405020304" pitchFamily="18" charset="0"/>
            </a:endParaRPr>
          </a:p>
          <a:p>
            <a:pPr marL="560070" lvl="1" indent="-285750">
              <a:spcBef>
                <a:spcPts val="600"/>
              </a:spcBef>
              <a:spcAft>
                <a:spcPts val="600"/>
              </a:spcAft>
            </a:pPr>
            <a:r>
              <a:rPr lang="en-US" sz="1600">
                <a:effectLst/>
                <a:ea typeface="Calibri" panose="020F0502020204030204" pitchFamily="34" charset="0"/>
                <a:cs typeface="Times New Roman"/>
              </a:rPr>
              <a:t>Identify additional improvements necessary to effectively and efficiently execute the statutory responsibilities and purposes of CTCAC and CDLAC.</a:t>
            </a:r>
          </a:p>
          <a:p>
            <a:endParaRPr lang="en-US" sz="1600"/>
          </a:p>
          <a:p>
            <a:endParaRPr lang="en-US"/>
          </a:p>
        </p:txBody>
      </p:sp>
      <p:sp>
        <p:nvSpPr>
          <p:cNvPr id="4" name="Date Placeholder 3">
            <a:extLst>
              <a:ext uri="{FF2B5EF4-FFF2-40B4-BE49-F238E27FC236}">
                <a16:creationId xmlns:a16="http://schemas.microsoft.com/office/drawing/2014/main" id="{6A35FADE-F026-4D26-B47F-2325F50E00C3}"/>
              </a:ext>
            </a:extLst>
          </p:cNvPr>
          <p:cNvSpPr>
            <a:spLocks noGrp="1"/>
          </p:cNvSpPr>
          <p:nvPr>
            <p:ph type="dt" sz="half" idx="10"/>
          </p:nvPr>
        </p:nvSpPr>
        <p:spPr/>
        <p:txBody>
          <a:bodyPr/>
          <a:lstStyle/>
          <a:p>
            <a:fld id="{70E32E7C-6A69-4D71-AEDE-673BE788BFD6}" type="datetime1">
              <a:rPr lang="en-US" smtClean="0"/>
              <a:t>12/11/2021</a:t>
            </a:fld>
            <a:endParaRPr lang="en-US"/>
          </a:p>
        </p:txBody>
      </p:sp>
      <p:sp>
        <p:nvSpPr>
          <p:cNvPr id="5" name="Slide Number Placeholder 4">
            <a:extLst>
              <a:ext uri="{FF2B5EF4-FFF2-40B4-BE49-F238E27FC236}">
                <a16:creationId xmlns:a16="http://schemas.microsoft.com/office/drawing/2014/main" id="{57D06A69-CDAD-495C-9507-C706E67162A9}"/>
              </a:ext>
            </a:extLst>
          </p:cNvPr>
          <p:cNvSpPr>
            <a:spLocks noGrp="1"/>
          </p:cNvSpPr>
          <p:nvPr>
            <p:ph type="sldNum" sz="quarter" idx="12"/>
          </p:nvPr>
        </p:nvSpPr>
        <p:spPr/>
        <p:txBody>
          <a:bodyPr/>
          <a:lstStyle/>
          <a:p>
            <a:fld id="{5228EB6D-91DF-4DD7-891B-1A976C6AE187}" type="slidenum">
              <a:rPr lang="en-US" smtClean="0"/>
              <a:t>2</a:t>
            </a:fld>
            <a:endParaRPr lang="en-US"/>
          </a:p>
        </p:txBody>
      </p:sp>
      <p:sp>
        <p:nvSpPr>
          <p:cNvPr id="3" name="Title 2">
            <a:extLst>
              <a:ext uri="{FF2B5EF4-FFF2-40B4-BE49-F238E27FC236}">
                <a16:creationId xmlns:a16="http://schemas.microsoft.com/office/drawing/2014/main" id="{C9360938-9E69-4642-84CF-5FBFAC98FAF2}"/>
              </a:ext>
            </a:extLst>
          </p:cNvPr>
          <p:cNvSpPr>
            <a:spLocks noGrp="1"/>
          </p:cNvSpPr>
          <p:nvPr>
            <p:ph type="title"/>
          </p:nvPr>
        </p:nvSpPr>
        <p:spPr/>
        <p:txBody>
          <a:bodyPr/>
          <a:lstStyle/>
          <a:p>
            <a:r>
              <a:rPr lang="en-US"/>
              <a:t>Project Objectives</a:t>
            </a:r>
          </a:p>
        </p:txBody>
      </p:sp>
      <p:sp>
        <p:nvSpPr>
          <p:cNvPr id="6" name="Footer Placeholder 5">
            <a:extLst>
              <a:ext uri="{FF2B5EF4-FFF2-40B4-BE49-F238E27FC236}">
                <a16:creationId xmlns:a16="http://schemas.microsoft.com/office/drawing/2014/main" id="{D86DAB20-5071-48CD-8A10-4DC0DC7C4766}"/>
              </a:ext>
            </a:extLst>
          </p:cNvPr>
          <p:cNvSpPr>
            <a:spLocks noGrp="1"/>
          </p:cNvSpPr>
          <p:nvPr>
            <p:ph type="ftr" sz="quarter" idx="11"/>
          </p:nvPr>
        </p:nvSpPr>
        <p:spPr/>
        <p:txBody>
          <a:bodyPr/>
          <a:lstStyle/>
          <a:p>
            <a:r>
              <a:rPr lang="en-US" b="1">
                <a:solidFill>
                  <a:schemeClr val="bg2">
                    <a:lumMod val="10000"/>
                  </a:schemeClr>
                </a:solidFill>
              </a:rPr>
              <a:t>SJOBERG</a:t>
            </a:r>
            <a:r>
              <a:rPr lang="en-US" sz="1400" b="1">
                <a:solidFill>
                  <a:srgbClr val="B98A00">
                    <a:lumMod val="60000"/>
                    <a:lumOff val="40000"/>
                  </a:srgbClr>
                </a:solidFill>
                <a:latin typeface="PMingLiU-ExtB" panose="02020500000000000000" pitchFamily="18" charset="-120"/>
                <a:ea typeface="PMingLiU-ExtB" panose="02020500000000000000" pitchFamily="18" charset="-120"/>
                <a:sym typeface="Wingdings 2" panose="05020102010507070707" pitchFamily="18" charset="2"/>
              </a:rPr>
              <a:t>  </a:t>
            </a:r>
            <a:r>
              <a:rPr lang="en-US" b="1"/>
              <a:t>EVASHENK </a:t>
            </a:r>
          </a:p>
        </p:txBody>
      </p:sp>
    </p:spTree>
    <p:extLst>
      <p:ext uri="{BB962C8B-B14F-4D97-AF65-F5344CB8AC3E}">
        <p14:creationId xmlns:p14="http://schemas.microsoft.com/office/powerpoint/2010/main" val="28386941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09743482-0624-48E1-BD64-262FD846F77F}"/>
              </a:ext>
            </a:extLst>
          </p:cNvPr>
          <p:cNvSpPr>
            <a:spLocks noGrp="1"/>
          </p:cNvSpPr>
          <p:nvPr>
            <p:ph sz="half" idx="2"/>
          </p:nvPr>
        </p:nvSpPr>
        <p:spPr>
          <a:xfrm>
            <a:off x="609600" y="1848552"/>
            <a:ext cx="11147261" cy="4378512"/>
          </a:xfrm>
        </p:spPr>
        <p:txBody>
          <a:bodyPr>
            <a:noAutofit/>
          </a:bodyPr>
          <a:lstStyle/>
          <a:p>
            <a:pPr marL="45720" indent="0">
              <a:buNone/>
            </a:pPr>
            <a:r>
              <a:rPr lang="en-US" sz="1600"/>
              <a:t>To meet this objective, we performed the following procedures: </a:t>
            </a:r>
          </a:p>
          <a:p>
            <a:pPr marL="457200">
              <a:spcBef>
                <a:spcPts val="600"/>
              </a:spcBef>
            </a:pPr>
            <a:r>
              <a:rPr lang="en-US" sz="1600">
                <a:ea typeface="Calibri" panose="020F0502020204030204" pitchFamily="34" charset="0"/>
                <a:cs typeface="Times New Roman" panose="02020603050405020304" pitchFamily="18" charset="0"/>
              </a:rPr>
              <a:t>Reviewed background information, regulations, policies and procedures, standard forms and applications, and other background materials.</a:t>
            </a:r>
          </a:p>
          <a:p>
            <a:pPr marL="457200">
              <a:spcBef>
                <a:spcPts val="600"/>
              </a:spcBef>
            </a:pPr>
            <a:r>
              <a:rPr lang="en-US" sz="1600">
                <a:ea typeface="Calibri" panose="020F0502020204030204" pitchFamily="34" charset="0"/>
                <a:cs typeface="Times New Roman" panose="02020603050405020304" pitchFamily="18" charset="0"/>
              </a:rPr>
              <a:t>Interviewed more than 70 CTCAC/CDLAC personnel.</a:t>
            </a:r>
          </a:p>
          <a:p>
            <a:pPr marL="457200">
              <a:spcBef>
                <a:spcPts val="600"/>
              </a:spcBef>
            </a:pPr>
            <a:r>
              <a:rPr lang="en-US" sz="1600">
                <a:ea typeface="Calibri" panose="020F0502020204030204" pitchFamily="34" charset="0"/>
                <a:cs typeface="Times New Roman" panose="02020603050405020304" pitchFamily="18" charset="0"/>
              </a:rPr>
              <a:t>Evaluated the organizational structures of CTCAC and CDLAC, including the allocation of staffing resources to manage growing workloads.</a:t>
            </a:r>
          </a:p>
          <a:p>
            <a:pPr marL="457200">
              <a:spcBef>
                <a:spcPts val="600"/>
              </a:spcBef>
            </a:pPr>
            <a:r>
              <a:rPr lang="en-US" sz="1600"/>
              <a:t>Reviewed the core programs and services offered by CTCAC and CDLAC, including mapping business processes.</a:t>
            </a:r>
          </a:p>
          <a:p>
            <a:pPr marL="457200">
              <a:spcBef>
                <a:spcPts val="600"/>
              </a:spcBef>
            </a:pPr>
            <a:r>
              <a:rPr lang="en-US" sz="1600"/>
              <a:t>Evaluated the technological resources available to both agencies, including technology used perform core functions; automate previously manual processes; track workflows and maintain related records; and maintain official records of CTCAC and CDLAC analyses, conclusions, and actions.</a:t>
            </a:r>
          </a:p>
          <a:p>
            <a:pPr marL="45720" indent="0">
              <a:buNone/>
            </a:pPr>
            <a:r>
              <a:rPr lang="en-US" sz="1600"/>
              <a:t>As of November 30, this analysis is approximately 70% complete.</a:t>
            </a:r>
          </a:p>
        </p:txBody>
      </p:sp>
      <p:sp>
        <p:nvSpPr>
          <p:cNvPr id="4" name="Date Placeholder 3">
            <a:extLst>
              <a:ext uri="{FF2B5EF4-FFF2-40B4-BE49-F238E27FC236}">
                <a16:creationId xmlns:a16="http://schemas.microsoft.com/office/drawing/2014/main" id="{6A35FADE-F026-4D26-B47F-2325F50E00C3}"/>
              </a:ext>
            </a:extLst>
          </p:cNvPr>
          <p:cNvSpPr>
            <a:spLocks noGrp="1"/>
          </p:cNvSpPr>
          <p:nvPr>
            <p:ph type="dt" sz="half" idx="10"/>
          </p:nvPr>
        </p:nvSpPr>
        <p:spPr/>
        <p:txBody>
          <a:bodyPr/>
          <a:lstStyle/>
          <a:p>
            <a:fld id="{70E32E7C-6A69-4D71-AEDE-673BE788BFD6}" type="datetime1">
              <a:rPr lang="en-US" smtClean="0"/>
              <a:t>12/11/2021</a:t>
            </a:fld>
            <a:endParaRPr lang="en-US"/>
          </a:p>
        </p:txBody>
      </p:sp>
      <p:sp>
        <p:nvSpPr>
          <p:cNvPr id="6" name="Footer Placeholder 5">
            <a:extLst>
              <a:ext uri="{FF2B5EF4-FFF2-40B4-BE49-F238E27FC236}">
                <a16:creationId xmlns:a16="http://schemas.microsoft.com/office/drawing/2014/main" id="{D86DAB20-5071-48CD-8A10-4DC0DC7C4766}"/>
              </a:ext>
            </a:extLst>
          </p:cNvPr>
          <p:cNvSpPr>
            <a:spLocks noGrp="1"/>
          </p:cNvSpPr>
          <p:nvPr>
            <p:ph type="ftr" sz="quarter" idx="11"/>
          </p:nvPr>
        </p:nvSpPr>
        <p:spPr/>
        <p:txBody>
          <a:bodyPr/>
          <a:lstStyle/>
          <a:p>
            <a:r>
              <a:rPr lang="en-US" b="1">
                <a:solidFill>
                  <a:schemeClr val="bg2">
                    <a:lumMod val="10000"/>
                  </a:schemeClr>
                </a:solidFill>
              </a:rPr>
              <a:t>SJOBERG</a:t>
            </a:r>
            <a:r>
              <a:rPr lang="en-US" sz="1400" b="1">
                <a:solidFill>
                  <a:srgbClr val="B98A00">
                    <a:lumMod val="60000"/>
                    <a:lumOff val="40000"/>
                  </a:srgbClr>
                </a:solidFill>
                <a:latin typeface="PMingLiU-ExtB" panose="02020500000000000000" pitchFamily="18" charset="-120"/>
                <a:ea typeface="PMingLiU-ExtB" panose="02020500000000000000" pitchFamily="18" charset="-120"/>
                <a:sym typeface="Wingdings 2" panose="05020102010507070707" pitchFamily="18" charset="2"/>
              </a:rPr>
              <a:t>  </a:t>
            </a:r>
            <a:r>
              <a:rPr lang="en-US" b="1"/>
              <a:t>EVASHENK </a:t>
            </a:r>
          </a:p>
        </p:txBody>
      </p:sp>
      <p:sp>
        <p:nvSpPr>
          <p:cNvPr id="5" name="Slide Number Placeholder 4">
            <a:extLst>
              <a:ext uri="{FF2B5EF4-FFF2-40B4-BE49-F238E27FC236}">
                <a16:creationId xmlns:a16="http://schemas.microsoft.com/office/drawing/2014/main" id="{57D06A69-CDAD-495C-9507-C706E67162A9}"/>
              </a:ext>
            </a:extLst>
          </p:cNvPr>
          <p:cNvSpPr>
            <a:spLocks noGrp="1"/>
          </p:cNvSpPr>
          <p:nvPr>
            <p:ph type="sldNum" sz="quarter" idx="12"/>
          </p:nvPr>
        </p:nvSpPr>
        <p:spPr/>
        <p:txBody>
          <a:bodyPr/>
          <a:lstStyle/>
          <a:p>
            <a:fld id="{5228EB6D-91DF-4DD7-891B-1A976C6AE187}" type="slidenum">
              <a:rPr lang="en-US" smtClean="0"/>
              <a:t>3</a:t>
            </a:fld>
            <a:endParaRPr lang="en-US"/>
          </a:p>
        </p:txBody>
      </p:sp>
      <p:sp>
        <p:nvSpPr>
          <p:cNvPr id="7" name="Title 6">
            <a:extLst>
              <a:ext uri="{FF2B5EF4-FFF2-40B4-BE49-F238E27FC236}">
                <a16:creationId xmlns:a16="http://schemas.microsoft.com/office/drawing/2014/main" id="{ED366595-900B-471B-9FD7-11FB06829572}"/>
              </a:ext>
            </a:extLst>
          </p:cNvPr>
          <p:cNvSpPr>
            <a:spLocks noGrp="1"/>
          </p:cNvSpPr>
          <p:nvPr>
            <p:ph type="title"/>
          </p:nvPr>
        </p:nvSpPr>
        <p:spPr/>
        <p:txBody>
          <a:bodyPr/>
          <a:lstStyle/>
          <a:p>
            <a:r>
              <a:rPr lang="en-US"/>
              <a:t>Project Approach</a:t>
            </a:r>
          </a:p>
        </p:txBody>
      </p:sp>
    </p:spTree>
    <p:extLst>
      <p:ext uri="{BB962C8B-B14F-4D97-AF65-F5344CB8AC3E}">
        <p14:creationId xmlns:p14="http://schemas.microsoft.com/office/powerpoint/2010/main" val="35683019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09743482-0624-48E1-BD64-262FD846F77F}"/>
              </a:ext>
            </a:extLst>
          </p:cNvPr>
          <p:cNvSpPr>
            <a:spLocks noGrp="1"/>
          </p:cNvSpPr>
          <p:nvPr>
            <p:ph sz="half" idx="2"/>
          </p:nvPr>
        </p:nvSpPr>
        <p:spPr>
          <a:xfrm>
            <a:off x="609600" y="1781175"/>
            <a:ext cx="11147261" cy="4344988"/>
          </a:xfrm>
        </p:spPr>
        <p:txBody>
          <a:bodyPr vert="horz" lIns="91440" tIns="45720" rIns="91440" bIns="45720" rtlCol="0" anchor="t">
            <a:normAutofit/>
          </a:bodyPr>
          <a:lstStyle/>
          <a:p>
            <a:r>
              <a:rPr lang="en-US" sz="1600">
                <a:ea typeface="+mn-lt"/>
                <a:cs typeface="+mn-lt"/>
              </a:rPr>
              <a:t>CDLAC and CTCAC are well-positioned for greater coordination and alignment, and efforts have been made over the past several years to enhance coordination. </a:t>
            </a:r>
            <a:endParaRPr lang="en-US" sz="1600"/>
          </a:p>
          <a:p>
            <a:pPr lvl="1">
              <a:buClr>
                <a:srgbClr val="F07F09"/>
              </a:buClr>
            </a:pPr>
            <a:r>
              <a:rPr lang="en-US" sz="1600"/>
              <a:t>The majority of tax-free bond allocations issued by CDLAC overlap with tax credit allocations issued by CTCAC.</a:t>
            </a:r>
          </a:p>
          <a:p>
            <a:pPr lvl="1">
              <a:buClr>
                <a:srgbClr val="F07F09"/>
              </a:buClr>
            </a:pPr>
            <a:r>
              <a:rPr lang="en-US" sz="1600"/>
              <a:t>The workflows developed by CDLAC and CTCAC (including application receipt, review, ranking, and servicing) parallel one another. </a:t>
            </a:r>
          </a:p>
          <a:p>
            <a:pPr lvl="1">
              <a:buClr>
                <a:srgbClr val="F07F09"/>
              </a:buClr>
            </a:pPr>
            <a:r>
              <a:rPr lang="en-US" sz="1600"/>
              <a:t>Both organizations share a similar stakeholder base and often provide allocations to the same developers and projects.</a:t>
            </a:r>
            <a:endParaRPr lang="en-US" sz="1600">
              <a:highlight>
                <a:srgbClr val="FFFF00"/>
              </a:highlight>
            </a:endParaRPr>
          </a:p>
          <a:p>
            <a:pPr>
              <a:buClr>
                <a:srgbClr val="7F7F7F"/>
              </a:buClr>
            </a:pPr>
            <a:r>
              <a:rPr lang="en-US" sz="1600" spc="150"/>
              <a:t>Despite Parallels in Programs and Workflows, the Efforts of CDLAC and CTCAC are Disjointed</a:t>
            </a:r>
            <a:r>
              <a:rPr lang="en-US" sz="1600"/>
              <a:t> and </a:t>
            </a:r>
            <a:r>
              <a:rPr lang="en-US" sz="1600" spc="150"/>
              <a:t>Siloed</a:t>
            </a:r>
          </a:p>
          <a:p>
            <a:r>
              <a:rPr lang="en-US" sz="1600">
                <a:ea typeface="+mn-lt"/>
                <a:cs typeface="+mn-lt"/>
              </a:rPr>
              <a:t>Both CDLAC and TCAC utilize outdated and antiquated Information Technology that is not capable to meet current business needs.</a:t>
            </a:r>
            <a:endParaRPr lang="en-US" sz="1600"/>
          </a:p>
          <a:p>
            <a:r>
              <a:rPr lang="en-US" sz="1600"/>
              <a:t>Several factors impede the ability of CDLAC and CTCAC to optimize the productivity of staffing resources. </a:t>
            </a:r>
          </a:p>
          <a:p>
            <a:r>
              <a:rPr lang="en-US" sz="1600"/>
              <a:t>Business processes lack adequate standardization within each organizations, and inconsistencies in regulations between organizations create confusion and inefficiencies for applicants and staff. </a:t>
            </a:r>
          </a:p>
        </p:txBody>
      </p:sp>
      <p:sp>
        <p:nvSpPr>
          <p:cNvPr id="4" name="Date Placeholder 3">
            <a:extLst>
              <a:ext uri="{FF2B5EF4-FFF2-40B4-BE49-F238E27FC236}">
                <a16:creationId xmlns:a16="http://schemas.microsoft.com/office/drawing/2014/main" id="{6A35FADE-F026-4D26-B47F-2325F50E00C3}"/>
              </a:ext>
            </a:extLst>
          </p:cNvPr>
          <p:cNvSpPr>
            <a:spLocks noGrp="1"/>
          </p:cNvSpPr>
          <p:nvPr>
            <p:ph type="dt" sz="half" idx="10"/>
          </p:nvPr>
        </p:nvSpPr>
        <p:spPr/>
        <p:txBody>
          <a:bodyPr/>
          <a:lstStyle/>
          <a:p>
            <a:fld id="{70E32E7C-6A69-4D71-AEDE-673BE788BFD6}" type="datetime1">
              <a:rPr lang="en-US" smtClean="0"/>
              <a:t>12/11/2021</a:t>
            </a:fld>
            <a:endParaRPr lang="en-US"/>
          </a:p>
        </p:txBody>
      </p:sp>
      <p:sp>
        <p:nvSpPr>
          <p:cNvPr id="6" name="Footer Placeholder 5">
            <a:extLst>
              <a:ext uri="{FF2B5EF4-FFF2-40B4-BE49-F238E27FC236}">
                <a16:creationId xmlns:a16="http://schemas.microsoft.com/office/drawing/2014/main" id="{D86DAB20-5071-48CD-8A10-4DC0DC7C4766}"/>
              </a:ext>
            </a:extLst>
          </p:cNvPr>
          <p:cNvSpPr>
            <a:spLocks noGrp="1"/>
          </p:cNvSpPr>
          <p:nvPr>
            <p:ph type="ftr" sz="quarter" idx="11"/>
          </p:nvPr>
        </p:nvSpPr>
        <p:spPr/>
        <p:txBody>
          <a:bodyPr/>
          <a:lstStyle/>
          <a:p>
            <a:r>
              <a:rPr lang="en-US" b="1">
                <a:solidFill>
                  <a:schemeClr val="bg2">
                    <a:lumMod val="10000"/>
                  </a:schemeClr>
                </a:solidFill>
              </a:rPr>
              <a:t>SJOBERG</a:t>
            </a:r>
            <a:r>
              <a:rPr lang="en-US" sz="1400" b="1">
                <a:solidFill>
                  <a:srgbClr val="B98A00">
                    <a:lumMod val="60000"/>
                    <a:lumOff val="40000"/>
                  </a:srgbClr>
                </a:solidFill>
                <a:latin typeface="PMingLiU-ExtB" panose="02020500000000000000" pitchFamily="18" charset="-120"/>
                <a:ea typeface="PMingLiU-ExtB" panose="02020500000000000000" pitchFamily="18" charset="-120"/>
                <a:sym typeface="Wingdings 2" panose="05020102010507070707" pitchFamily="18" charset="2"/>
              </a:rPr>
              <a:t>  </a:t>
            </a:r>
            <a:r>
              <a:rPr lang="en-US" b="1"/>
              <a:t>EVASHENK </a:t>
            </a:r>
          </a:p>
        </p:txBody>
      </p:sp>
      <p:sp>
        <p:nvSpPr>
          <p:cNvPr id="5" name="Slide Number Placeholder 4">
            <a:extLst>
              <a:ext uri="{FF2B5EF4-FFF2-40B4-BE49-F238E27FC236}">
                <a16:creationId xmlns:a16="http://schemas.microsoft.com/office/drawing/2014/main" id="{57D06A69-CDAD-495C-9507-C706E67162A9}"/>
              </a:ext>
            </a:extLst>
          </p:cNvPr>
          <p:cNvSpPr>
            <a:spLocks noGrp="1"/>
          </p:cNvSpPr>
          <p:nvPr>
            <p:ph type="sldNum" sz="quarter" idx="12"/>
          </p:nvPr>
        </p:nvSpPr>
        <p:spPr/>
        <p:txBody>
          <a:bodyPr/>
          <a:lstStyle/>
          <a:p>
            <a:fld id="{5228EB6D-91DF-4DD7-891B-1A976C6AE187}" type="slidenum">
              <a:rPr lang="en-US" smtClean="0"/>
              <a:t>4</a:t>
            </a:fld>
            <a:endParaRPr lang="en-US"/>
          </a:p>
        </p:txBody>
      </p:sp>
      <p:sp>
        <p:nvSpPr>
          <p:cNvPr id="7" name="Title 6">
            <a:extLst>
              <a:ext uri="{FF2B5EF4-FFF2-40B4-BE49-F238E27FC236}">
                <a16:creationId xmlns:a16="http://schemas.microsoft.com/office/drawing/2014/main" id="{ED366595-900B-471B-9FD7-11FB06829572}"/>
              </a:ext>
            </a:extLst>
          </p:cNvPr>
          <p:cNvSpPr>
            <a:spLocks noGrp="1"/>
          </p:cNvSpPr>
          <p:nvPr>
            <p:ph type="title"/>
          </p:nvPr>
        </p:nvSpPr>
        <p:spPr/>
        <p:txBody>
          <a:bodyPr/>
          <a:lstStyle/>
          <a:p>
            <a:r>
              <a:rPr lang="en-US"/>
              <a:t>Key Observations</a:t>
            </a:r>
          </a:p>
        </p:txBody>
      </p:sp>
    </p:spTree>
    <p:extLst>
      <p:ext uri="{BB962C8B-B14F-4D97-AF65-F5344CB8AC3E}">
        <p14:creationId xmlns:p14="http://schemas.microsoft.com/office/powerpoint/2010/main" val="3933802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09743482-0624-48E1-BD64-262FD846F77F}"/>
              </a:ext>
            </a:extLst>
          </p:cNvPr>
          <p:cNvSpPr>
            <a:spLocks noGrp="1"/>
          </p:cNvSpPr>
          <p:nvPr>
            <p:ph sz="half" idx="2"/>
          </p:nvPr>
        </p:nvSpPr>
        <p:spPr>
          <a:xfrm>
            <a:off x="494517" y="1670304"/>
            <a:ext cx="11262344" cy="4684776"/>
          </a:xfrm>
        </p:spPr>
        <p:txBody>
          <a:bodyPr vert="horz" lIns="91440" tIns="45720" rIns="91440" bIns="45720" rtlCol="0" anchor="t">
            <a:noAutofit/>
          </a:bodyPr>
          <a:lstStyle/>
          <a:p>
            <a:r>
              <a:rPr lang="en-US" sz="1600" dirty="0"/>
              <a:t>Despite Parallels in Programs and Workflows, the Efforts of CDLAC and CTCAC are Disjointed and Siloed</a:t>
            </a:r>
          </a:p>
          <a:p>
            <a:pPr>
              <a:spcBef>
                <a:spcPts val="600"/>
              </a:spcBef>
            </a:pPr>
            <a:r>
              <a:rPr lang="en-US" sz="1600" dirty="0">
                <a:ea typeface="+mn-lt"/>
                <a:cs typeface="+mn-lt"/>
              </a:rPr>
              <a:t>CDLAC and CTCAC regulations are not aligned and occasionally conflict, resulting in discrepancies during application review and processing, and inefficiencies for both staff and applicants.</a:t>
            </a:r>
          </a:p>
          <a:p>
            <a:pPr lvl="1"/>
            <a:r>
              <a:rPr lang="en-US" sz="1600" dirty="0">
                <a:ea typeface="+mn-lt"/>
                <a:cs typeface="+mn-lt"/>
              </a:rPr>
              <a:t>Efforts are currently underway to identify and resolve conflicts in regulations, particularly relating to CDLAC regulations that conflict with CTCAC regulations. We recommend that this continue. </a:t>
            </a:r>
          </a:p>
          <a:p>
            <a:pPr>
              <a:spcBef>
                <a:spcPts val="600"/>
              </a:spcBef>
            </a:pPr>
            <a:r>
              <a:rPr lang="en-US" sz="1600" dirty="0">
                <a:ea typeface="+mn-lt"/>
                <a:cs typeface="+mn-lt"/>
              </a:rPr>
              <a:t>CDLAC and CTCAC staff resources are not aligned. Stakeholders submit applications to both organizations for the same projects, and each organization reviews and ranks the applications independently. If problems are identified, each follows up with the developer separately.</a:t>
            </a:r>
          </a:p>
          <a:p>
            <a:pPr lvl="1"/>
            <a:r>
              <a:rPr lang="en-US" sz="1600" dirty="0">
                <a:ea typeface="+mn-lt"/>
                <a:cs typeface="+mn-lt"/>
              </a:rPr>
              <a:t>While greater coordination between CDLAC and CTCAC may be achieved between the two independent organizations, the overlap between the two organizations and the inherent redundancies associated with dual reviews supports the State Auditor's recommendation to consolidate CDLAC into CTCAC. </a:t>
            </a:r>
          </a:p>
          <a:p>
            <a:pPr lvl="1">
              <a:buClr>
                <a:srgbClr val="F07F09"/>
              </a:buClr>
            </a:pPr>
            <a:r>
              <a:rPr lang="en-US" sz="1600" dirty="0">
                <a:ea typeface="+mn-lt"/>
                <a:cs typeface="+mn-lt"/>
              </a:rPr>
              <a:t>At the same time, we do not find that consolidation alone will resolve this problem in a cost-effective manner. In addition to consolidation, we recommend that the organization assign workload to staff based on the applicant and/or project, not based on the program (e.g., bond authority or tax credit).</a:t>
            </a:r>
          </a:p>
          <a:p>
            <a:pPr>
              <a:buClr>
                <a:srgbClr val="F07F09"/>
              </a:buClr>
            </a:pPr>
            <a:r>
              <a:rPr lang="en-US" sz="1600" u="sng" dirty="0">
                <a:ea typeface="+mn-lt"/>
                <a:cs typeface="+mn-lt"/>
              </a:rPr>
              <a:t>Recommendation:</a:t>
            </a:r>
            <a:r>
              <a:rPr lang="en-US" sz="1600" dirty="0">
                <a:ea typeface="+mn-lt"/>
                <a:cs typeface="+mn-lt"/>
              </a:rPr>
              <a:t> Strive to achieve a one-stop-shop model that results in a single point of contact for each project and each phase of the allocation process.</a:t>
            </a:r>
          </a:p>
        </p:txBody>
      </p:sp>
      <p:sp>
        <p:nvSpPr>
          <p:cNvPr id="4" name="Date Placeholder 3">
            <a:extLst>
              <a:ext uri="{FF2B5EF4-FFF2-40B4-BE49-F238E27FC236}">
                <a16:creationId xmlns:a16="http://schemas.microsoft.com/office/drawing/2014/main" id="{6A35FADE-F026-4D26-B47F-2325F50E00C3}"/>
              </a:ext>
            </a:extLst>
          </p:cNvPr>
          <p:cNvSpPr>
            <a:spLocks noGrp="1"/>
          </p:cNvSpPr>
          <p:nvPr>
            <p:ph type="dt" sz="half" idx="10"/>
          </p:nvPr>
        </p:nvSpPr>
        <p:spPr/>
        <p:txBody>
          <a:bodyPr/>
          <a:lstStyle/>
          <a:p>
            <a:fld id="{70E32E7C-6A69-4D71-AEDE-673BE788BFD6}" type="datetime1">
              <a:rPr lang="en-US" smtClean="0"/>
              <a:t>12/11/2021</a:t>
            </a:fld>
            <a:endParaRPr lang="en-US"/>
          </a:p>
        </p:txBody>
      </p:sp>
      <p:sp>
        <p:nvSpPr>
          <p:cNvPr id="6" name="Footer Placeholder 5">
            <a:extLst>
              <a:ext uri="{FF2B5EF4-FFF2-40B4-BE49-F238E27FC236}">
                <a16:creationId xmlns:a16="http://schemas.microsoft.com/office/drawing/2014/main" id="{D86DAB20-5071-48CD-8A10-4DC0DC7C4766}"/>
              </a:ext>
            </a:extLst>
          </p:cNvPr>
          <p:cNvSpPr>
            <a:spLocks noGrp="1"/>
          </p:cNvSpPr>
          <p:nvPr>
            <p:ph type="ftr" sz="quarter" idx="11"/>
          </p:nvPr>
        </p:nvSpPr>
        <p:spPr/>
        <p:txBody>
          <a:bodyPr/>
          <a:lstStyle/>
          <a:p>
            <a:r>
              <a:rPr lang="en-US" b="1">
                <a:solidFill>
                  <a:schemeClr val="bg2">
                    <a:lumMod val="10000"/>
                  </a:schemeClr>
                </a:solidFill>
              </a:rPr>
              <a:t>SJOBERG</a:t>
            </a:r>
            <a:r>
              <a:rPr lang="en-US" sz="1400" b="1">
                <a:solidFill>
                  <a:srgbClr val="B98A00">
                    <a:lumMod val="60000"/>
                    <a:lumOff val="40000"/>
                  </a:srgbClr>
                </a:solidFill>
                <a:latin typeface="PMingLiU-ExtB" panose="02020500000000000000" pitchFamily="18" charset="-120"/>
                <a:ea typeface="PMingLiU-ExtB" panose="02020500000000000000" pitchFamily="18" charset="-120"/>
                <a:sym typeface="Wingdings 2" panose="05020102010507070707" pitchFamily="18" charset="2"/>
              </a:rPr>
              <a:t>  </a:t>
            </a:r>
            <a:r>
              <a:rPr lang="en-US" b="1"/>
              <a:t>EVASHENK </a:t>
            </a:r>
          </a:p>
        </p:txBody>
      </p:sp>
      <p:sp>
        <p:nvSpPr>
          <p:cNvPr id="5" name="Slide Number Placeholder 4">
            <a:extLst>
              <a:ext uri="{FF2B5EF4-FFF2-40B4-BE49-F238E27FC236}">
                <a16:creationId xmlns:a16="http://schemas.microsoft.com/office/drawing/2014/main" id="{57D06A69-CDAD-495C-9507-C706E67162A9}"/>
              </a:ext>
            </a:extLst>
          </p:cNvPr>
          <p:cNvSpPr>
            <a:spLocks noGrp="1"/>
          </p:cNvSpPr>
          <p:nvPr>
            <p:ph type="sldNum" sz="quarter" idx="12"/>
          </p:nvPr>
        </p:nvSpPr>
        <p:spPr/>
        <p:txBody>
          <a:bodyPr/>
          <a:lstStyle/>
          <a:p>
            <a:fld id="{5228EB6D-91DF-4DD7-891B-1A976C6AE187}" type="slidenum">
              <a:rPr lang="en-US" smtClean="0"/>
              <a:t>5</a:t>
            </a:fld>
            <a:endParaRPr lang="en-US"/>
          </a:p>
        </p:txBody>
      </p:sp>
      <p:sp>
        <p:nvSpPr>
          <p:cNvPr id="7" name="Title 6">
            <a:extLst>
              <a:ext uri="{FF2B5EF4-FFF2-40B4-BE49-F238E27FC236}">
                <a16:creationId xmlns:a16="http://schemas.microsoft.com/office/drawing/2014/main" id="{ED366595-900B-471B-9FD7-11FB06829572}"/>
              </a:ext>
            </a:extLst>
          </p:cNvPr>
          <p:cNvSpPr>
            <a:spLocks noGrp="1"/>
          </p:cNvSpPr>
          <p:nvPr>
            <p:ph type="title"/>
          </p:nvPr>
        </p:nvSpPr>
        <p:spPr/>
        <p:txBody>
          <a:bodyPr/>
          <a:lstStyle/>
          <a:p>
            <a:r>
              <a:rPr lang="en-US"/>
              <a:t>Problem #1</a:t>
            </a:r>
          </a:p>
        </p:txBody>
      </p:sp>
    </p:spTree>
    <p:extLst>
      <p:ext uri="{BB962C8B-B14F-4D97-AF65-F5344CB8AC3E}">
        <p14:creationId xmlns:p14="http://schemas.microsoft.com/office/powerpoint/2010/main" val="37531604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09743482-0624-48E1-BD64-262FD846F77F}"/>
              </a:ext>
            </a:extLst>
          </p:cNvPr>
          <p:cNvSpPr>
            <a:spLocks noGrp="1"/>
          </p:cNvSpPr>
          <p:nvPr>
            <p:ph sz="half" idx="2"/>
          </p:nvPr>
        </p:nvSpPr>
        <p:spPr>
          <a:xfrm>
            <a:off x="494518" y="1695450"/>
            <a:ext cx="11290096" cy="4659630"/>
          </a:xfrm>
        </p:spPr>
        <p:txBody>
          <a:bodyPr vert="horz" lIns="91440" tIns="45720" rIns="91440" bIns="45720" rtlCol="0" anchor="t">
            <a:noAutofit/>
          </a:bodyPr>
          <a:lstStyle/>
          <a:p>
            <a:pPr>
              <a:spcBef>
                <a:spcPts val="600"/>
              </a:spcBef>
            </a:pPr>
            <a:r>
              <a:rPr lang="en-US" sz="1600"/>
              <a:t>CDLAC and CTCAC utilize outdated information technology that does not meet current needs.</a:t>
            </a:r>
          </a:p>
          <a:p>
            <a:pPr lvl="1">
              <a:spcBef>
                <a:spcPts val="600"/>
              </a:spcBef>
            </a:pPr>
            <a:r>
              <a:rPr lang="en-US" sz="1600"/>
              <a:t>Current information technology resources rely on paper files and manual workflows, requiring staff to perform their work on paper or in Excel workbooks, only to convert their work to electronic format after-the-fact. This fails to streamline business processes, is prone to error, and requires duplication of effort.</a:t>
            </a:r>
          </a:p>
          <a:p>
            <a:pPr lvl="1">
              <a:spcBef>
                <a:spcPts val="600"/>
              </a:spcBef>
            </a:pPr>
            <a:r>
              <a:rPr lang="en-US" sz="1600"/>
              <a:t>Information is stored in the database, network drives, FileNet, and paper files, resulting in an ineffective and inefficient record management process, increasing the risk that records may be lost, and incentivizing staff to save personal copies of records in an </a:t>
            </a:r>
            <a:r>
              <a:rPr lang="en-US" sz="1600" i="1"/>
              <a:t>ad hoc </a:t>
            </a:r>
            <a:r>
              <a:rPr lang="en-US" sz="1600"/>
              <a:t>manner. </a:t>
            </a:r>
          </a:p>
          <a:p>
            <a:pPr lvl="1">
              <a:spcBef>
                <a:spcPts val="600"/>
              </a:spcBef>
            </a:pPr>
            <a:r>
              <a:rPr lang="en-US" sz="1600"/>
              <a:t>CDLAC and CTCAC utilize different databases to record information related to their allocations; maintaining dual databases make the organizations less agile in responding to updated regulations and efforts to streamline application processes or interfacing with other state agency systems. </a:t>
            </a:r>
          </a:p>
          <a:p>
            <a:pPr lvl="1">
              <a:spcBef>
                <a:spcPts val="600"/>
              </a:spcBef>
            </a:pPr>
            <a:r>
              <a:rPr lang="en-US" sz="1600"/>
              <a:t>Databases, which often freeze when in use, do not have the current functionality to generate timely reports necessary to enable management to track performance metrics, volume statistics, or other indicators of operational effectiveness or output.</a:t>
            </a:r>
          </a:p>
          <a:p>
            <a:pPr>
              <a:spcBef>
                <a:spcPts val="600"/>
              </a:spcBef>
            </a:pPr>
            <a:r>
              <a:rPr lang="en-US" sz="1600" u="sng">
                <a:ea typeface="+mn-lt"/>
                <a:cs typeface="+mn-lt"/>
              </a:rPr>
              <a:t>Recommendation:</a:t>
            </a:r>
            <a:r>
              <a:rPr lang="en-US" sz="1600">
                <a:ea typeface="+mn-lt"/>
                <a:cs typeface="+mn-lt"/>
              </a:rPr>
              <a:t> CDLAC/CTCAC should implement a comprehensive IT overhaul that results in an information technology solution that manages the workflow associated with application receipt and processing, bond authority and tax credit allocations, compliance efforts, and record management. </a:t>
            </a:r>
            <a:endParaRPr lang="en-US" sz="1600"/>
          </a:p>
        </p:txBody>
      </p:sp>
      <p:sp>
        <p:nvSpPr>
          <p:cNvPr id="4" name="Date Placeholder 3">
            <a:extLst>
              <a:ext uri="{FF2B5EF4-FFF2-40B4-BE49-F238E27FC236}">
                <a16:creationId xmlns:a16="http://schemas.microsoft.com/office/drawing/2014/main" id="{6A35FADE-F026-4D26-B47F-2325F50E00C3}"/>
              </a:ext>
            </a:extLst>
          </p:cNvPr>
          <p:cNvSpPr>
            <a:spLocks noGrp="1"/>
          </p:cNvSpPr>
          <p:nvPr>
            <p:ph type="dt" sz="half" idx="10"/>
          </p:nvPr>
        </p:nvSpPr>
        <p:spPr/>
        <p:txBody>
          <a:bodyPr/>
          <a:lstStyle/>
          <a:p>
            <a:fld id="{70E32E7C-6A69-4D71-AEDE-673BE788BFD6}" type="datetime1">
              <a:rPr lang="en-US" smtClean="0"/>
              <a:t>12/11/2021</a:t>
            </a:fld>
            <a:endParaRPr lang="en-US"/>
          </a:p>
        </p:txBody>
      </p:sp>
      <p:sp>
        <p:nvSpPr>
          <p:cNvPr id="6" name="Footer Placeholder 5">
            <a:extLst>
              <a:ext uri="{FF2B5EF4-FFF2-40B4-BE49-F238E27FC236}">
                <a16:creationId xmlns:a16="http://schemas.microsoft.com/office/drawing/2014/main" id="{D86DAB20-5071-48CD-8A10-4DC0DC7C4766}"/>
              </a:ext>
            </a:extLst>
          </p:cNvPr>
          <p:cNvSpPr>
            <a:spLocks noGrp="1"/>
          </p:cNvSpPr>
          <p:nvPr>
            <p:ph type="ftr" sz="quarter" idx="11"/>
          </p:nvPr>
        </p:nvSpPr>
        <p:spPr/>
        <p:txBody>
          <a:bodyPr/>
          <a:lstStyle/>
          <a:p>
            <a:r>
              <a:rPr lang="en-US" b="1">
                <a:solidFill>
                  <a:schemeClr val="bg2">
                    <a:lumMod val="10000"/>
                  </a:schemeClr>
                </a:solidFill>
              </a:rPr>
              <a:t>SJOBERG</a:t>
            </a:r>
            <a:r>
              <a:rPr lang="en-US" sz="1400" b="1">
                <a:solidFill>
                  <a:srgbClr val="B98A00">
                    <a:lumMod val="60000"/>
                    <a:lumOff val="40000"/>
                  </a:srgbClr>
                </a:solidFill>
                <a:latin typeface="PMingLiU-ExtB" panose="02020500000000000000" pitchFamily="18" charset="-120"/>
                <a:ea typeface="PMingLiU-ExtB" panose="02020500000000000000" pitchFamily="18" charset="-120"/>
                <a:sym typeface="Wingdings 2" panose="05020102010507070707" pitchFamily="18" charset="2"/>
              </a:rPr>
              <a:t>  </a:t>
            </a:r>
            <a:r>
              <a:rPr lang="en-US" b="1"/>
              <a:t>EVASHENK </a:t>
            </a:r>
          </a:p>
        </p:txBody>
      </p:sp>
      <p:sp>
        <p:nvSpPr>
          <p:cNvPr id="5" name="Slide Number Placeholder 4">
            <a:extLst>
              <a:ext uri="{FF2B5EF4-FFF2-40B4-BE49-F238E27FC236}">
                <a16:creationId xmlns:a16="http://schemas.microsoft.com/office/drawing/2014/main" id="{57D06A69-CDAD-495C-9507-C706E67162A9}"/>
              </a:ext>
            </a:extLst>
          </p:cNvPr>
          <p:cNvSpPr>
            <a:spLocks noGrp="1"/>
          </p:cNvSpPr>
          <p:nvPr>
            <p:ph type="sldNum" sz="quarter" idx="12"/>
          </p:nvPr>
        </p:nvSpPr>
        <p:spPr/>
        <p:txBody>
          <a:bodyPr/>
          <a:lstStyle/>
          <a:p>
            <a:fld id="{5228EB6D-91DF-4DD7-891B-1A976C6AE187}" type="slidenum">
              <a:rPr lang="en-US" smtClean="0"/>
              <a:t>6</a:t>
            </a:fld>
            <a:endParaRPr lang="en-US"/>
          </a:p>
        </p:txBody>
      </p:sp>
      <p:sp>
        <p:nvSpPr>
          <p:cNvPr id="7" name="Title 6">
            <a:extLst>
              <a:ext uri="{FF2B5EF4-FFF2-40B4-BE49-F238E27FC236}">
                <a16:creationId xmlns:a16="http://schemas.microsoft.com/office/drawing/2014/main" id="{ED366595-900B-471B-9FD7-11FB06829572}"/>
              </a:ext>
            </a:extLst>
          </p:cNvPr>
          <p:cNvSpPr>
            <a:spLocks noGrp="1"/>
          </p:cNvSpPr>
          <p:nvPr>
            <p:ph type="title"/>
          </p:nvPr>
        </p:nvSpPr>
        <p:spPr/>
        <p:txBody>
          <a:bodyPr/>
          <a:lstStyle/>
          <a:p>
            <a:r>
              <a:rPr lang="en-US"/>
              <a:t>Problem #2</a:t>
            </a:r>
          </a:p>
        </p:txBody>
      </p:sp>
    </p:spTree>
    <p:extLst>
      <p:ext uri="{BB962C8B-B14F-4D97-AF65-F5344CB8AC3E}">
        <p14:creationId xmlns:p14="http://schemas.microsoft.com/office/powerpoint/2010/main" val="4409501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09743482-0624-48E1-BD64-262FD846F77F}"/>
              </a:ext>
            </a:extLst>
          </p:cNvPr>
          <p:cNvSpPr>
            <a:spLocks noGrp="1"/>
          </p:cNvSpPr>
          <p:nvPr>
            <p:ph sz="half" idx="2"/>
          </p:nvPr>
        </p:nvSpPr>
        <p:spPr>
          <a:xfrm>
            <a:off x="609600" y="1746504"/>
            <a:ext cx="11175013" cy="4379659"/>
          </a:xfrm>
        </p:spPr>
        <p:txBody>
          <a:bodyPr vert="horz" lIns="91440" tIns="45720" rIns="91440" bIns="45720" rtlCol="0" anchor="t">
            <a:noAutofit/>
          </a:bodyPr>
          <a:lstStyle/>
          <a:p>
            <a:pPr>
              <a:spcBef>
                <a:spcPts val="600"/>
              </a:spcBef>
            </a:pPr>
            <a:r>
              <a:rPr lang="en-US" sz="1600"/>
              <a:t>High turnover and sustained vacancies have impacted both CDLAC and CTCAC, contributing to the loss of institutional knowledge and key resources for resolving complex problems; backlogs, overtime, or work that remains unfinished; and the need to outsource certain compliance functions in order to maintain compliance with IRS inspection cycles.</a:t>
            </a:r>
          </a:p>
          <a:p>
            <a:pPr lvl="1">
              <a:spcBef>
                <a:spcPts val="600"/>
              </a:spcBef>
            </a:pPr>
            <a:r>
              <a:rPr lang="en-US" sz="1600"/>
              <a:t>While Staff cited operational inefficiencies, the lack of adequate information technology resources, and duplication of efforts as reasons for low morale, they noted three key factors contributing to the difficulties recruiting and retaining staff: (a) restrictive remote work policies, (b) significant travel requirements, and (c) the shortage of adequate office space and requirements to share workstations.</a:t>
            </a:r>
          </a:p>
          <a:p>
            <a:pPr lvl="1">
              <a:spcBef>
                <a:spcPts val="600"/>
              </a:spcBef>
            </a:pPr>
            <a:r>
              <a:rPr lang="en-US" sz="1600"/>
              <a:t>This is most felt in CTCAC’s compliance unit, where sustained vacancy rates are impacting the division’s ability to meet mandatory inspection timelines. Staff cited several factors contributing to the vacancy rates, including restrictive requirements related to remote work and, as the pandemic subsides, the prospect of substantial travel. Recruiting candidates to fill positions with substantial travel requirements and limited to no remote work options will prove challenging to CTCAC.</a:t>
            </a:r>
          </a:p>
          <a:p>
            <a:pPr>
              <a:spcBef>
                <a:spcPts val="600"/>
              </a:spcBef>
            </a:pPr>
            <a:r>
              <a:rPr lang="en-US" sz="1600" u="sng"/>
              <a:t>Recommendation:</a:t>
            </a:r>
            <a:r>
              <a:rPr lang="en-US" sz="1600"/>
              <a:t> Given the realities of today’s labor market, consideration should be given to developing remote work options for certain CDLAC and CTCAC positions and reducing CTCAC travel requirements for compliance staff by establishing a Southern California presence.</a:t>
            </a:r>
          </a:p>
        </p:txBody>
      </p:sp>
      <p:sp>
        <p:nvSpPr>
          <p:cNvPr id="4" name="Date Placeholder 3">
            <a:extLst>
              <a:ext uri="{FF2B5EF4-FFF2-40B4-BE49-F238E27FC236}">
                <a16:creationId xmlns:a16="http://schemas.microsoft.com/office/drawing/2014/main" id="{6A35FADE-F026-4D26-B47F-2325F50E00C3}"/>
              </a:ext>
            </a:extLst>
          </p:cNvPr>
          <p:cNvSpPr>
            <a:spLocks noGrp="1"/>
          </p:cNvSpPr>
          <p:nvPr>
            <p:ph type="dt" sz="half" idx="10"/>
          </p:nvPr>
        </p:nvSpPr>
        <p:spPr/>
        <p:txBody>
          <a:bodyPr/>
          <a:lstStyle/>
          <a:p>
            <a:fld id="{70E32E7C-6A69-4D71-AEDE-673BE788BFD6}" type="datetime1">
              <a:rPr lang="en-US" smtClean="0"/>
              <a:t>12/11/2021</a:t>
            </a:fld>
            <a:endParaRPr lang="en-US"/>
          </a:p>
        </p:txBody>
      </p:sp>
      <p:sp>
        <p:nvSpPr>
          <p:cNvPr id="6" name="Footer Placeholder 5">
            <a:extLst>
              <a:ext uri="{FF2B5EF4-FFF2-40B4-BE49-F238E27FC236}">
                <a16:creationId xmlns:a16="http://schemas.microsoft.com/office/drawing/2014/main" id="{D86DAB20-5071-48CD-8A10-4DC0DC7C4766}"/>
              </a:ext>
            </a:extLst>
          </p:cNvPr>
          <p:cNvSpPr>
            <a:spLocks noGrp="1"/>
          </p:cNvSpPr>
          <p:nvPr>
            <p:ph type="ftr" sz="quarter" idx="11"/>
          </p:nvPr>
        </p:nvSpPr>
        <p:spPr/>
        <p:txBody>
          <a:bodyPr/>
          <a:lstStyle/>
          <a:p>
            <a:r>
              <a:rPr lang="en-US" b="1">
                <a:solidFill>
                  <a:schemeClr val="bg2">
                    <a:lumMod val="10000"/>
                  </a:schemeClr>
                </a:solidFill>
              </a:rPr>
              <a:t>SJOBERG</a:t>
            </a:r>
            <a:r>
              <a:rPr lang="en-US" sz="1400" b="1">
                <a:solidFill>
                  <a:srgbClr val="B98A00">
                    <a:lumMod val="60000"/>
                    <a:lumOff val="40000"/>
                  </a:srgbClr>
                </a:solidFill>
                <a:latin typeface="PMingLiU-ExtB" panose="02020500000000000000" pitchFamily="18" charset="-120"/>
                <a:ea typeface="PMingLiU-ExtB" panose="02020500000000000000" pitchFamily="18" charset="-120"/>
                <a:sym typeface="Wingdings 2" panose="05020102010507070707" pitchFamily="18" charset="2"/>
              </a:rPr>
              <a:t>  </a:t>
            </a:r>
            <a:r>
              <a:rPr lang="en-US" b="1"/>
              <a:t>EVASHENK </a:t>
            </a:r>
          </a:p>
        </p:txBody>
      </p:sp>
      <p:sp>
        <p:nvSpPr>
          <p:cNvPr id="5" name="Slide Number Placeholder 4">
            <a:extLst>
              <a:ext uri="{FF2B5EF4-FFF2-40B4-BE49-F238E27FC236}">
                <a16:creationId xmlns:a16="http://schemas.microsoft.com/office/drawing/2014/main" id="{57D06A69-CDAD-495C-9507-C706E67162A9}"/>
              </a:ext>
            </a:extLst>
          </p:cNvPr>
          <p:cNvSpPr>
            <a:spLocks noGrp="1"/>
          </p:cNvSpPr>
          <p:nvPr>
            <p:ph type="sldNum" sz="quarter" idx="12"/>
          </p:nvPr>
        </p:nvSpPr>
        <p:spPr/>
        <p:txBody>
          <a:bodyPr/>
          <a:lstStyle/>
          <a:p>
            <a:fld id="{5228EB6D-91DF-4DD7-891B-1A976C6AE187}" type="slidenum">
              <a:rPr lang="en-US" smtClean="0"/>
              <a:t>7</a:t>
            </a:fld>
            <a:endParaRPr lang="en-US"/>
          </a:p>
        </p:txBody>
      </p:sp>
      <p:sp>
        <p:nvSpPr>
          <p:cNvPr id="7" name="Title 6">
            <a:extLst>
              <a:ext uri="{FF2B5EF4-FFF2-40B4-BE49-F238E27FC236}">
                <a16:creationId xmlns:a16="http://schemas.microsoft.com/office/drawing/2014/main" id="{ED366595-900B-471B-9FD7-11FB06829572}"/>
              </a:ext>
            </a:extLst>
          </p:cNvPr>
          <p:cNvSpPr>
            <a:spLocks noGrp="1"/>
          </p:cNvSpPr>
          <p:nvPr>
            <p:ph type="title"/>
          </p:nvPr>
        </p:nvSpPr>
        <p:spPr/>
        <p:txBody>
          <a:bodyPr/>
          <a:lstStyle/>
          <a:p>
            <a:r>
              <a:rPr lang="en-US"/>
              <a:t>Problem #3</a:t>
            </a:r>
          </a:p>
        </p:txBody>
      </p:sp>
    </p:spTree>
    <p:extLst>
      <p:ext uri="{BB962C8B-B14F-4D97-AF65-F5344CB8AC3E}">
        <p14:creationId xmlns:p14="http://schemas.microsoft.com/office/powerpoint/2010/main" val="2862282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09743482-0624-48E1-BD64-262FD846F77F}"/>
              </a:ext>
            </a:extLst>
          </p:cNvPr>
          <p:cNvSpPr>
            <a:spLocks noGrp="1"/>
          </p:cNvSpPr>
          <p:nvPr>
            <p:ph sz="half" idx="2"/>
          </p:nvPr>
        </p:nvSpPr>
        <p:spPr>
          <a:xfrm>
            <a:off x="435140" y="1746504"/>
            <a:ext cx="11349474" cy="4608576"/>
          </a:xfrm>
        </p:spPr>
        <p:txBody>
          <a:bodyPr vert="horz" lIns="91440" tIns="45720" rIns="91440" bIns="45720" rtlCol="0" anchor="t">
            <a:normAutofit lnSpcReduction="10000"/>
          </a:bodyPr>
          <a:lstStyle/>
          <a:p>
            <a:pPr marL="45720" indent="0">
              <a:spcBef>
                <a:spcPts val="600"/>
              </a:spcBef>
              <a:buNone/>
            </a:pPr>
            <a:r>
              <a:rPr lang="en-US" sz="1600" dirty="0">
                <a:ea typeface="+mn-lt"/>
                <a:cs typeface="+mn-lt"/>
              </a:rPr>
              <a:t>Business processes lack adequate standardization within each organizations, creating an over-reliance on long-term employees' institutional knowledge.</a:t>
            </a:r>
            <a:endParaRPr lang="en-US" sz="1600" b="1" dirty="0"/>
          </a:p>
          <a:p>
            <a:pPr>
              <a:spcBef>
                <a:spcPts val="600"/>
              </a:spcBef>
            </a:pPr>
            <a:r>
              <a:rPr lang="en-US" sz="1600" dirty="0">
                <a:ea typeface="+mn-lt"/>
                <a:cs typeface="+mn-lt"/>
              </a:rPr>
              <a:t>CDLAC and CTCAC lack sufficient formal policies and procedures to guide how staff perform their work and apply regulations.</a:t>
            </a:r>
            <a:endParaRPr lang="en-US" sz="1600" dirty="0"/>
          </a:p>
          <a:p>
            <a:pPr lvl="1">
              <a:spcBef>
                <a:spcPts val="600"/>
              </a:spcBef>
            </a:pPr>
            <a:r>
              <a:rPr lang="en-US" sz="1600" dirty="0"/>
              <a:t>Practices often rely on institutional knowledge of long-term staff; as turnover increases, this knowledge is lost.</a:t>
            </a:r>
          </a:p>
          <a:p>
            <a:pPr lvl="1">
              <a:spcBef>
                <a:spcPts val="600"/>
              </a:spcBef>
              <a:buClr>
                <a:srgbClr val="F07F09"/>
              </a:buClr>
            </a:pPr>
            <a:r>
              <a:rPr lang="en-US" sz="1600" dirty="0"/>
              <a:t>Even standard processes become individualized over time (e.g., Excel workbooks used to evaluate applications), increasing the potential for inconsistencies.</a:t>
            </a:r>
          </a:p>
          <a:p>
            <a:pPr lvl="1">
              <a:spcBef>
                <a:spcPts val="600"/>
              </a:spcBef>
              <a:buClr>
                <a:srgbClr val="F07F09"/>
              </a:buClr>
            </a:pPr>
            <a:r>
              <a:rPr lang="en-US" sz="1600" dirty="0"/>
              <a:t>Undocumented processes risk breakdowns in internal controls (e.g., receipt of fees and release of performance deposits [CDLAC]).</a:t>
            </a:r>
          </a:p>
          <a:p>
            <a:pPr>
              <a:spcBef>
                <a:spcPts val="600"/>
              </a:spcBef>
              <a:buClr>
                <a:srgbClr val="7F7F7F"/>
              </a:buClr>
            </a:pPr>
            <a:r>
              <a:rPr lang="en-US" sz="1600" dirty="0"/>
              <a:t>Business practices are generally sufficient to complete required tasks by established deadlines (e.g., scheduled committee meetings); in this manner they can be considered effective. However, inefficiencies in the processes result in extra work for staff, creating undue pressure and contributing to a less productive work environment.</a:t>
            </a:r>
          </a:p>
          <a:p>
            <a:pPr>
              <a:spcBef>
                <a:spcPts val="600"/>
              </a:spcBef>
            </a:pPr>
            <a:r>
              <a:rPr lang="en-US" sz="1600" u="sng" dirty="0"/>
              <a:t>Recommendation:</a:t>
            </a:r>
            <a:r>
              <a:rPr lang="en-US" sz="1600" dirty="0">
                <a:ea typeface="+mn-lt"/>
                <a:cs typeface="+mn-lt"/>
              </a:rPr>
              <a:t> The potential consolidation of CDLAC and CTCAC, and the potential implementation of a new information technology solution, will require the organization to re-evaluate its business processes. In so doing, it should develop formal policies and procedures designed to standardize processes and reduce reliance on individual-dependent institutional knowledge.</a:t>
            </a:r>
            <a:endParaRPr lang="en-US" sz="1600" dirty="0"/>
          </a:p>
        </p:txBody>
      </p:sp>
      <p:sp>
        <p:nvSpPr>
          <p:cNvPr id="4" name="Date Placeholder 3">
            <a:extLst>
              <a:ext uri="{FF2B5EF4-FFF2-40B4-BE49-F238E27FC236}">
                <a16:creationId xmlns:a16="http://schemas.microsoft.com/office/drawing/2014/main" id="{6A35FADE-F026-4D26-B47F-2325F50E00C3}"/>
              </a:ext>
            </a:extLst>
          </p:cNvPr>
          <p:cNvSpPr>
            <a:spLocks noGrp="1"/>
          </p:cNvSpPr>
          <p:nvPr>
            <p:ph type="dt" sz="half" idx="10"/>
          </p:nvPr>
        </p:nvSpPr>
        <p:spPr/>
        <p:txBody>
          <a:bodyPr/>
          <a:lstStyle/>
          <a:p>
            <a:fld id="{70E32E7C-6A69-4D71-AEDE-673BE788BFD6}" type="datetime1">
              <a:rPr lang="en-US" smtClean="0"/>
              <a:t>12/11/2021</a:t>
            </a:fld>
            <a:endParaRPr lang="en-US" dirty="0"/>
          </a:p>
        </p:txBody>
      </p:sp>
      <p:sp>
        <p:nvSpPr>
          <p:cNvPr id="6" name="Footer Placeholder 5">
            <a:extLst>
              <a:ext uri="{FF2B5EF4-FFF2-40B4-BE49-F238E27FC236}">
                <a16:creationId xmlns:a16="http://schemas.microsoft.com/office/drawing/2014/main" id="{D86DAB20-5071-48CD-8A10-4DC0DC7C4766}"/>
              </a:ext>
            </a:extLst>
          </p:cNvPr>
          <p:cNvSpPr>
            <a:spLocks noGrp="1"/>
          </p:cNvSpPr>
          <p:nvPr>
            <p:ph type="ftr" sz="quarter" idx="11"/>
          </p:nvPr>
        </p:nvSpPr>
        <p:spPr/>
        <p:txBody>
          <a:bodyPr/>
          <a:lstStyle/>
          <a:p>
            <a:r>
              <a:rPr lang="en-US" b="1" dirty="0">
                <a:solidFill>
                  <a:schemeClr val="bg2">
                    <a:lumMod val="10000"/>
                  </a:schemeClr>
                </a:solidFill>
              </a:rPr>
              <a:t>SJOBERG</a:t>
            </a:r>
            <a:r>
              <a:rPr lang="en-US" sz="1400" b="1" dirty="0">
                <a:solidFill>
                  <a:srgbClr val="B98A00">
                    <a:lumMod val="60000"/>
                    <a:lumOff val="40000"/>
                  </a:srgbClr>
                </a:solidFill>
                <a:latin typeface="PMingLiU-ExtB" panose="02020500000000000000" pitchFamily="18" charset="-120"/>
                <a:ea typeface="PMingLiU-ExtB" panose="02020500000000000000" pitchFamily="18" charset="-120"/>
                <a:sym typeface="Wingdings 2" panose="05020102010507070707" pitchFamily="18" charset="2"/>
              </a:rPr>
              <a:t>  </a:t>
            </a:r>
            <a:r>
              <a:rPr lang="en-US" b="1" dirty="0"/>
              <a:t>EVASHENK </a:t>
            </a:r>
          </a:p>
        </p:txBody>
      </p:sp>
      <p:sp>
        <p:nvSpPr>
          <p:cNvPr id="5" name="Slide Number Placeholder 4">
            <a:extLst>
              <a:ext uri="{FF2B5EF4-FFF2-40B4-BE49-F238E27FC236}">
                <a16:creationId xmlns:a16="http://schemas.microsoft.com/office/drawing/2014/main" id="{57D06A69-CDAD-495C-9507-C706E67162A9}"/>
              </a:ext>
            </a:extLst>
          </p:cNvPr>
          <p:cNvSpPr>
            <a:spLocks noGrp="1"/>
          </p:cNvSpPr>
          <p:nvPr>
            <p:ph type="sldNum" sz="quarter" idx="12"/>
          </p:nvPr>
        </p:nvSpPr>
        <p:spPr/>
        <p:txBody>
          <a:bodyPr/>
          <a:lstStyle/>
          <a:p>
            <a:fld id="{5228EB6D-91DF-4DD7-891B-1A976C6AE187}" type="slidenum">
              <a:rPr lang="en-US" smtClean="0"/>
              <a:t>8</a:t>
            </a:fld>
            <a:endParaRPr lang="en-US"/>
          </a:p>
        </p:txBody>
      </p:sp>
      <p:sp>
        <p:nvSpPr>
          <p:cNvPr id="7" name="Title 6">
            <a:extLst>
              <a:ext uri="{FF2B5EF4-FFF2-40B4-BE49-F238E27FC236}">
                <a16:creationId xmlns:a16="http://schemas.microsoft.com/office/drawing/2014/main" id="{ED366595-900B-471B-9FD7-11FB06829572}"/>
              </a:ext>
            </a:extLst>
          </p:cNvPr>
          <p:cNvSpPr>
            <a:spLocks noGrp="1"/>
          </p:cNvSpPr>
          <p:nvPr>
            <p:ph type="title"/>
          </p:nvPr>
        </p:nvSpPr>
        <p:spPr/>
        <p:txBody>
          <a:bodyPr/>
          <a:lstStyle/>
          <a:p>
            <a:r>
              <a:rPr lang="en-US"/>
              <a:t>Problem #4</a:t>
            </a:r>
          </a:p>
        </p:txBody>
      </p:sp>
    </p:spTree>
    <p:extLst>
      <p:ext uri="{BB962C8B-B14F-4D97-AF65-F5344CB8AC3E}">
        <p14:creationId xmlns:p14="http://schemas.microsoft.com/office/powerpoint/2010/main" val="5426759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p:txBody>
          <a:bodyPr>
            <a:normAutofit/>
          </a:bodyPr>
          <a:lstStyle/>
          <a:p>
            <a:pPr marL="45720" indent="0">
              <a:spcBef>
                <a:spcPts val="0"/>
              </a:spcBef>
              <a:buNone/>
            </a:pPr>
            <a:endParaRPr lang="en-US" sz="2800" dirty="0"/>
          </a:p>
          <a:p>
            <a:pPr marL="45720" indent="0">
              <a:spcBef>
                <a:spcPts val="0"/>
              </a:spcBef>
              <a:buNone/>
            </a:pPr>
            <a:endParaRPr lang="en-US" sz="2800" dirty="0"/>
          </a:p>
          <a:p>
            <a:pPr marL="45720" indent="0">
              <a:spcBef>
                <a:spcPts val="0"/>
              </a:spcBef>
              <a:buNone/>
            </a:pPr>
            <a:endParaRPr lang="en-US" sz="2800" dirty="0"/>
          </a:p>
          <a:p>
            <a:pPr marL="45720" indent="0" algn="ctr">
              <a:buNone/>
            </a:pPr>
            <a:endParaRPr lang="en-US" sz="2400" dirty="0"/>
          </a:p>
          <a:p>
            <a:pPr marL="45720" indent="0" algn="ctr">
              <a:buNone/>
            </a:pPr>
            <a:endParaRPr lang="en-US" sz="2400" dirty="0"/>
          </a:p>
          <a:p>
            <a:pPr marL="45720" indent="0" algn="ctr">
              <a:buNone/>
            </a:pPr>
            <a:r>
              <a:rPr lang="en-US" sz="1800" dirty="0"/>
              <a:t>George Skiles, Partner</a:t>
            </a:r>
          </a:p>
          <a:p>
            <a:pPr marL="45720" indent="0" algn="ctr">
              <a:buNone/>
            </a:pPr>
            <a:r>
              <a:rPr lang="en-US" sz="1800" dirty="0"/>
              <a:t>Sjoberg Evashenk Consulting</a:t>
            </a:r>
          </a:p>
          <a:p>
            <a:pPr marL="45720" indent="0" algn="ctr">
              <a:buNone/>
            </a:pPr>
            <a:endParaRPr lang="en-US" sz="1800" dirty="0"/>
          </a:p>
          <a:p>
            <a:pPr marL="45720" indent="0" algn="ctr">
              <a:buNone/>
            </a:pPr>
            <a:r>
              <a:rPr lang="en-US" sz="1800" dirty="0"/>
              <a:t>455 Capitol Mall, Suite 700</a:t>
            </a:r>
          </a:p>
          <a:p>
            <a:pPr marL="45720" indent="0" algn="ctr">
              <a:buNone/>
            </a:pPr>
            <a:r>
              <a:rPr lang="en-US" sz="1800" dirty="0"/>
              <a:t>Sacramento, CA 95814</a:t>
            </a:r>
          </a:p>
          <a:p>
            <a:pPr marL="45720" indent="0" algn="ctr">
              <a:buNone/>
            </a:pPr>
            <a:r>
              <a:rPr lang="en-US" sz="1800" dirty="0"/>
              <a:t>(916) 443-1300</a:t>
            </a:r>
          </a:p>
          <a:p>
            <a:pPr marL="45720" indent="0" algn="ctr">
              <a:buNone/>
            </a:pPr>
            <a:r>
              <a:rPr lang="en-US" sz="1800" dirty="0">
                <a:hlinkClick r:id="rId2"/>
              </a:rPr>
              <a:t>george@secteam.com</a:t>
            </a:r>
            <a:r>
              <a:rPr lang="en-US" sz="1800" dirty="0"/>
              <a:t> </a:t>
            </a:r>
          </a:p>
        </p:txBody>
      </p:sp>
      <p:sp>
        <p:nvSpPr>
          <p:cNvPr id="4" name="Slide Number Placeholder 3"/>
          <p:cNvSpPr>
            <a:spLocks noGrp="1"/>
          </p:cNvSpPr>
          <p:nvPr>
            <p:ph type="sldNum" sz="quarter" idx="12"/>
          </p:nvPr>
        </p:nvSpPr>
        <p:spPr/>
        <p:txBody>
          <a:bodyPr/>
          <a:lstStyle/>
          <a:p>
            <a:fld id="{51F8D2BA-1184-4416-9382-D37AE038A248}" type="slidenum">
              <a:rPr lang="en-US">
                <a:latin typeface="Franklin Gothic Medium"/>
              </a:rPr>
              <a:pPr/>
              <a:t>9</a:t>
            </a:fld>
            <a:endParaRPr lang="en-US" dirty="0">
              <a:latin typeface="Franklin Gothic Medium"/>
            </a:endParaRPr>
          </a:p>
        </p:txBody>
      </p:sp>
      <p:sp>
        <p:nvSpPr>
          <p:cNvPr id="5" name="Date Placeholder 3">
            <a:extLst>
              <a:ext uri="{FF2B5EF4-FFF2-40B4-BE49-F238E27FC236}">
                <a16:creationId xmlns:a16="http://schemas.microsoft.com/office/drawing/2014/main" id="{2ADED40E-D8B6-42FB-BA98-4D5DDA7CE1CE}"/>
              </a:ext>
            </a:extLst>
          </p:cNvPr>
          <p:cNvSpPr>
            <a:spLocks noGrp="1"/>
          </p:cNvSpPr>
          <p:nvPr>
            <p:ph type="dt" sz="half" idx="10"/>
          </p:nvPr>
        </p:nvSpPr>
        <p:spPr>
          <a:xfrm>
            <a:off x="494517" y="6356350"/>
            <a:ext cx="2844800" cy="274320"/>
          </a:xfrm>
        </p:spPr>
        <p:txBody>
          <a:bodyPr/>
          <a:lstStyle/>
          <a:p>
            <a:fld id="{70E32E7C-6A69-4D71-AEDE-673BE788BFD6}" type="datetime1">
              <a:rPr lang="en-US" smtClean="0"/>
              <a:t>12/11/2021</a:t>
            </a:fld>
            <a:endParaRPr lang="en-US" dirty="0"/>
          </a:p>
        </p:txBody>
      </p:sp>
      <p:sp>
        <p:nvSpPr>
          <p:cNvPr id="7" name="Footer Placeholder 5">
            <a:extLst>
              <a:ext uri="{FF2B5EF4-FFF2-40B4-BE49-F238E27FC236}">
                <a16:creationId xmlns:a16="http://schemas.microsoft.com/office/drawing/2014/main" id="{4DBAE714-91C2-4F77-8342-FCD777388687}"/>
              </a:ext>
            </a:extLst>
          </p:cNvPr>
          <p:cNvSpPr>
            <a:spLocks noGrp="1"/>
          </p:cNvSpPr>
          <p:nvPr>
            <p:ph type="ftr" sz="quarter" idx="11"/>
          </p:nvPr>
        </p:nvSpPr>
        <p:spPr>
          <a:xfrm>
            <a:off x="4064000" y="6356350"/>
            <a:ext cx="4470400" cy="274320"/>
          </a:xfrm>
        </p:spPr>
        <p:txBody>
          <a:bodyPr/>
          <a:lstStyle/>
          <a:p>
            <a:r>
              <a:rPr lang="en-US" b="1" dirty="0">
                <a:solidFill>
                  <a:schemeClr val="bg2">
                    <a:lumMod val="10000"/>
                  </a:schemeClr>
                </a:solidFill>
              </a:rPr>
              <a:t>SJOBERG</a:t>
            </a:r>
            <a:r>
              <a:rPr lang="en-US" sz="1400" b="1" dirty="0">
                <a:solidFill>
                  <a:srgbClr val="B98A00">
                    <a:lumMod val="60000"/>
                    <a:lumOff val="40000"/>
                  </a:srgbClr>
                </a:solidFill>
                <a:latin typeface="PMingLiU-ExtB" panose="02020500000000000000" pitchFamily="18" charset="-120"/>
                <a:ea typeface="PMingLiU-ExtB" panose="02020500000000000000" pitchFamily="18" charset="-120"/>
                <a:sym typeface="Wingdings 2" panose="05020102010507070707" pitchFamily="18" charset="2"/>
              </a:rPr>
              <a:t>  </a:t>
            </a:r>
            <a:r>
              <a:rPr lang="en-US" b="1" dirty="0"/>
              <a:t>EVASHENK </a:t>
            </a:r>
          </a:p>
        </p:txBody>
      </p:sp>
    </p:spTree>
    <p:extLst>
      <p:ext uri="{BB962C8B-B14F-4D97-AF65-F5344CB8AC3E}">
        <p14:creationId xmlns:p14="http://schemas.microsoft.com/office/powerpoint/2010/main" val="94436240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2">
  <a:themeElements>
    <a:clrScheme name="SEC Colorbar">
      <a:dk1>
        <a:srgbClr val="7F7F7F"/>
      </a:dk1>
      <a:lt1>
        <a:sysClr val="window" lastClr="FFFFFF"/>
      </a:lt1>
      <a:dk2>
        <a:srgbClr val="721C37"/>
      </a:dk2>
      <a:lt2>
        <a:srgbClr val="D9D9D9"/>
      </a:lt2>
      <a:accent1>
        <a:srgbClr val="7F7F7F"/>
      </a:accent1>
      <a:accent2>
        <a:srgbClr val="F07F09"/>
      </a:accent2>
      <a:accent3>
        <a:srgbClr val="721C37"/>
      </a:accent3>
      <a:accent4>
        <a:srgbClr val="1B587C"/>
      </a:accent4>
      <a:accent5>
        <a:srgbClr val="604878"/>
      </a:accent5>
      <a:accent6>
        <a:srgbClr val="C19859"/>
      </a:accent6>
      <a:hlink>
        <a:srgbClr val="721C37"/>
      </a:hlink>
      <a:folHlink>
        <a:srgbClr val="366092"/>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Presentation1" id="{9DE817AC-5905-4096-8669-00C4F2024D5C}" vid="{70DB787C-56A4-40DB-856B-FBF22BF300D7}"/>
    </a:ext>
  </a:extLst>
</a:theme>
</file>

<file path=ppt/theme/theme2.xml><?xml version="1.0" encoding="utf-8"?>
<a:theme xmlns:a="http://schemas.openxmlformats.org/drawingml/2006/main" name="Grid">
  <a:themeElements>
    <a:clrScheme name="Custom 1">
      <a:dk1>
        <a:srgbClr val="7F7F7F"/>
      </a:dk1>
      <a:lt1>
        <a:sysClr val="window" lastClr="FFFFFF"/>
      </a:lt1>
      <a:dk2>
        <a:srgbClr val="534949"/>
      </a:dk2>
      <a:lt2>
        <a:srgbClr val="FFFFFF"/>
      </a:lt2>
      <a:accent1>
        <a:srgbClr val="721C37"/>
      </a:accent1>
      <a:accent2>
        <a:srgbClr val="F07F09"/>
      </a:accent2>
      <a:accent3>
        <a:srgbClr val="7F7F7F"/>
      </a:accent3>
      <a:accent4>
        <a:srgbClr val="1B587C"/>
      </a:accent4>
      <a:accent5>
        <a:srgbClr val="94734E"/>
      </a:accent5>
      <a:accent6>
        <a:srgbClr val="6F777D"/>
      </a:accent6>
      <a:hlink>
        <a:srgbClr val="CC990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PowerPoint Presentation Template</Template>
  <TotalTime>1</TotalTime>
  <Words>1505</Words>
  <Application>Microsoft Office PowerPoint</Application>
  <PresentationFormat>Widescreen</PresentationFormat>
  <Paragraphs>91</Paragraphs>
  <Slides>9</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9</vt:i4>
      </vt:variant>
    </vt:vector>
  </HeadingPairs>
  <TitlesOfParts>
    <vt:vector size="16" baseType="lpstr">
      <vt:lpstr>PMingLiU-ExtB</vt:lpstr>
      <vt:lpstr>Calibri</vt:lpstr>
      <vt:lpstr>Franklin Gothic Medium</vt:lpstr>
      <vt:lpstr>Wingdings</vt:lpstr>
      <vt:lpstr>Wingdings 2</vt:lpstr>
      <vt:lpstr>Theme2</vt:lpstr>
      <vt:lpstr>Grid</vt:lpstr>
      <vt:lpstr>California Debt Limit  allocation Committee  Strategic Plan Progress Update   December 8, 2021</vt:lpstr>
      <vt:lpstr>Project Objectives</vt:lpstr>
      <vt:lpstr>Project Approach</vt:lpstr>
      <vt:lpstr>Key Observations</vt:lpstr>
      <vt:lpstr>Problem #1</vt:lpstr>
      <vt:lpstr>Problem #2</vt:lpstr>
      <vt:lpstr>Problem #3</vt:lpstr>
      <vt:lpstr>Problem #4</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Client/Committee Name Presentation name Month Day, 2018</dc:title>
  <dc:creator>Melanie Amoroso-Pohl</dc:creator>
  <cp:lastModifiedBy>George Skiles</cp:lastModifiedBy>
  <cp:revision>1</cp:revision>
  <cp:lastPrinted>2018-04-12T19:52:47Z</cp:lastPrinted>
  <dcterms:created xsi:type="dcterms:W3CDTF">2021-12-01T22:43:31Z</dcterms:created>
  <dcterms:modified xsi:type="dcterms:W3CDTF">2021-12-12T04:57:27Z</dcterms:modified>
</cp:coreProperties>
</file>